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9" r:id="rId3"/>
    <p:sldId id="270" r:id="rId4"/>
    <p:sldId id="298" r:id="rId5"/>
    <p:sldId id="274" r:id="rId6"/>
    <p:sldId id="307" r:id="rId7"/>
    <p:sldId id="312" r:id="rId8"/>
    <p:sldId id="313" r:id="rId9"/>
    <p:sldId id="295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pos="438" userDrawn="1">
          <p15:clr>
            <a:srgbClr val="A4A3A4"/>
          </p15:clr>
        </p15:guide>
        <p15:guide id="7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463"/>
    <a:srgbClr val="91BA5B"/>
    <a:srgbClr val="FF8A00"/>
    <a:srgbClr val="2D6894"/>
    <a:srgbClr val="5F5E6C"/>
    <a:srgbClr val="49A49F"/>
    <a:srgbClr val="4285BC"/>
    <a:srgbClr val="394455"/>
    <a:srgbClr val="1B7FCC"/>
    <a:srgbClr val="056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63" d="100"/>
          <a:sy n="63" d="100"/>
        </p:scale>
        <p:origin x="90" y="792"/>
      </p:cViewPr>
      <p:guideLst>
        <p:guide orient="horz" pos="2160"/>
        <p:guide pos="3840"/>
        <p:guide pos="7378"/>
        <p:guide pos="302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81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8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4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7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3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4" r:id="rId4"/>
    <p:sldLayoutId id="2147483652" r:id="rId5"/>
    <p:sldLayoutId id="214748365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8400" y="2142822"/>
            <a:ext cx="6380426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68400" y="1896946"/>
            <a:ext cx="7901230" cy="681405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sz="5400" dirty="0">
                <a:effectLst/>
                <a:latin typeface="Calibri" panose="020F0502020204030204" pitchFamily="34" charset="0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903878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86984" y="3179440"/>
            <a:ext cx="4032448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067" y="2553537"/>
            <a:ext cx="4483867" cy="923330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  <a:endParaRPr lang="en-US" altLang="ko-KR" sz="6000" dirty="0">
              <a:effectLst>
                <a:outerShdw blurRad="12700" dist="25400" dir="2700000" algn="tl">
                  <a:srgbClr val="000000">
                    <a:alpha val="60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5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544947" y="1395539"/>
            <a:ext cx="4371178" cy="42000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effectLst/>
                <a:latin typeface="Calibri" panose="020F0502020204030204" pitchFamily="34" charset="0"/>
              </a:rPr>
              <a:t>Index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44947" y="2541875"/>
            <a:ext cx="4204291" cy="49462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600" dirty="0">
                <a:effectLst/>
                <a:latin typeface="Calibri" panose="020F0502020204030204" pitchFamily="34" charset="0"/>
              </a:rPr>
              <a:t>01. What is container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7067084" y="2935777"/>
            <a:ext cx="375329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b="0" dirty="0">
                <a:effectLst/>
                <a:latin typeface="Calibri" panose="020F0502020204030204" pitchFamily="34" charset="0"/>
              </a:rPr>
              <a:t>01-1. basic concept</a:t>
            </a:r>
          </a:p>
          <a:p>
            <a:pPr algn="l" latinLnBrk="0"/>
            <a:r>
              <a:rPr lang="en-US" altLang="ko-KR" sz="2000" b="0" dirty="0">
                <a:effectLst/>
                <a:latin typeface="Calibri" panose="020F0502020204030204" pitchFamily="34" charset="0"/>
              </a:rPr>
              <a:t>01-2. what for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544947" y="3741437"/>
            <a:ext cx="4204291" cy="49462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600" dirty="0">
                <a:effectLst/>
                <a:latin typeface="Calibri" panose="020F0502020204030204" pitchFamily="34" charset="0"/>
              </a:rPr>
              <a:t>02. Practice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544946" y="4236061"/>
            <a:ext cx="4204291" cy="49462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600" dirty="0">
                <a:effectLst/>
                <a:latin typeface="Calibri" panose="020F0502020204030204" pitchFamily="34" charset="0"/>
              </a:rPr>
              <a:t>03. Q&amp;A</a:t>
            </a:r>
          </a:p>
        </p:txBody>
      </p:sp>
    </p:spTree>
    <p:extLst>
      <p:ext uri="{BB962C8B-B14F-4D97-AF65-F5344CB8AC3E}">
        <p14:creationId xmlns:p14="http://schemas.microsoft.com/office/powerpoint/2010/main" val="217258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878482" y="1824235"/>
            <a:ext cx="4349360" cy="2558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518623" y="563967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72672" y="1146295"/>
            <a:ext cx="11211933" cy="43088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애플리케이션 컨테이너는 휴대성을 극대화하는 한편 실행하기 위해 필요로 하는 파일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변수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라이브러리 등을 애플리케이션에 제공하는 경량의 런타임 환경입니다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1. What is container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7009401" y="2003066"/>
            <a:ext cx="4039599" cy="3892188"/>
            <a:chOff x="6993112" y="585482"/>
            <a:chExt cx="4039599" cy="3892188"/>
          </a:xfrm>
        </p:grpSpPr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6993112" y="585482"/>
              <a:ext cx="4039599" cy="2154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defRPr/>
              </a:pPr>
              <a:r>
                <a:rPr lang="en-US" altLang="ko-KR" sz="2000" dirty="0"/>
                <a:t>Hardware </a:t>
              </a:r>
              <a:r>
                <a:rPr lang="ko-KR" altLang="en-US" sz="2000" dirty="0"/>
                <a:t>위에 </a:t>
              </a:r>
              <a:r>
                <a:rPr lang="en-US" altLang="ko-KR" sz="2000" dirty="0"/>
                <a:t>VM, </a:t>
              </a:r>
              <a:r>
                <a:rPr lang="ko-KR" altLang="en-US" sz="2000" dirty="0"/>
                <a:t>그 위에 </a:t>
              </a:r>
              <a:r>
                <a:rPr lang="en-US" altLang="ko-KR" sz="2000" dirty="0"/>
                <a:t>Container engine</a:t>
              </a:r>
              <a:r>
                <a:rPr lang="ko-KR" altLang="en-US" sz="2000" dirty="0"/>
                <a:t>이 올라가고 그 위에 </a:t>
              </a:r>
              <a:r>
                <a:rPr lang="en-US" altLang="ko-KR" sz="2000" dirty="0"/>
                <a:t>Binaries/libraries</a:t>
              </a:r>
              <a:r>
                <a:rPr lang="ko-KR" altLang="en-US" sz="2000" dirty="0"/>
                <a:t>가 있고 그 위에 </a:t>
              </a:r>
              <a:r>
                <a:rPr lang="en-US" altLang="ko-KR" sz="2000" dirty="0"/>
                <a:t>App</a:t>
              </a:r>
              <a:r>
                <a:rPr lang="ko-KR" altLang="en-US" sz="2000" dirty="0"/>
                <a:t>이 있음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그림에서 </a:t>
              </a:r>
              <a:r>
                <a:rPr lang="en-US" altLang="ko-KR" sz="2000" dirty="0"/>
                <a:t>App1</a:t>
              </a:r>
              <a:r>
                <a:rPr lang="ko-KR" altLang="en-US" sz="2000" dirty="0"/>
                <a:t>아래에 </a:t>
              </a:r>
              <a:r>
                <a:rPr lang="en-US" altLang="ko-KR" sz="2000" dirty="0"/>
                <a:t>Binaries/libraries</a:t>
              </a:r>
              <a:r>
                <a:rPr lang="ko-KR" altLang="en-US" sz="2000" dirty="0"/>
                <a:t>를 함께 </a:t>
              </a:r>
              <a:r>
                <a:rPr lang="en-US" altLang="ko-KR" sz="2000" dirty="0"/>
                <a:t>Container</a:t>
              </a:r>
              <a:r>
                <a:rPr lang="ko-KR" altLang="en-US" sz="2000" dirty="0"/>
                <a:t>라고 함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메모리 위에서 작동되고 있는 것을 </a:t>
              </a:r>
              <a:r>
                <a:rPr lang="en-US" altLang="ko-KR" sz="2000" dirty="0"/>
                <a:t>Container</a:t>
              </a:r>
              <a:r>
                <a:rPr lang="ko-KR" altLang="en-US" sz="2000" dirty="0"/>
                <a:t>라 함</a:t>
              </a:r>
              <a:r>
                <a:rPr lang="en-US" altLang="ko-KR" sz="2000" dirty="0"/>
                <a:t>.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speed"/>
            <p:cNvSpPr txBox="1">
              <a:spLocks noChangeArrowheads="1"/>
            </p:cNvSpPr>
            <p:nvPr/>
          </p:nvSpPr>
          <p:spPr bwMode="auto">
            <a:xfrm>
              <a:off x="8698997" y="4046783"/>
              <a:ext cx="50973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  <a:latin typeface="Calibri" panose="020F0502020204030204" pitchFamily="34" charset="0"/>
                </a:rPr>
                <a:t>03</a:t>
              </a:r>
            </a:p>
          </p:txBody>
        </p:sp>
      </p:grpSp>
      <p:sp>
        <p:nvSpPr>
          <p:cNvPr id="84" name="矩形 83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F26DD670-3C7B-40CF-A23D-8252AA74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32" y="1731128"/>
            <a:ext cx="5906882" cy="44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305" y="565317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Docker terminology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383908" y="2501501"/>
            <a:ext cx="3424184" cy="3261128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5" y="3619086"/>
                <a:ext cx="2924810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184" y="2555107"/>
                <a:ext cx="903816" cy="278553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816" cy="278553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5" y="3619086"/>
                <a:ext cx="2366221" cy="1721554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184" y="3619086"/>
                <a:ext cx="2366221" cy="1721554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1442083" y="3418988"/>
            <a:ext cx="2271257" cy="769827"/>
            <a:chOff x="1521595" y="3464911"/>
            <a:chExt cx="2271257" cy="769827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RAM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에서 작동되어 실용되는 상태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1575401" y="3464911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/>
              <a:r>
                <a:rPr lang="en-US" altLang="ko-KR" sz="2000" dirty="0">
                  <a:solidFill>
                    <a:srgbClr val="415463"/>
                  </a:solidFill>
                  <a:latin typeface="Calibri" panose="020F0502020204030204" pitchFamily="34" charset="0"/>
                </a:rPr>
                <a:t>Container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58763" y="5297646"/>
            <a:ext cx="2889837" cy="769826"/>
            <a:chOff x="1438275" y="5344268"/>
            <a:chExt cx="2889837" cy="769826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2056855" y="5621651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Docker image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를 저장하고 있는 저장소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44268"/>
              <a:ext cx="2889837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/>
              <a:r>
                <a:rPr lang="en-US" altLang="ko-KR" sz="2000" dirty="0">
                  <a:solidFill>
                    <a:srgbClr val="FF8A00"/>
                  </a:solidFill>
                  <a:latin typeface="Calibri" panose="020F0502020204030204" pitchFamily="34" charset="0"/>
                </a:rPr>
                <a:t>Docker Registry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07336" y="2159554"/>
            <a:ext cx="2271257" cy="1016048"/>
            <a:chOff x="3186848" y="2156498"/>
            <a:chExt cx="2271257" cy="1016048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3186848" y="2433882"/>
              <a:ext cx="227125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H/W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위에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LINUX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위에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Docker Engine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이 올라와서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Container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들이 작동되게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!</a:t>
              </a: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3240654" y="2156498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/>
              <a:r>
                <a:rPr lang="en-US" altLang="ko-KR" sz="2000" dirty="0">
                  <a:solidFill>
                    <a:srgbClr val="91BA5B"/>
                  </a:solidFill>
                  <a:latin typeface="Calibri" panose="020F0502020204030204" pitchFamily="34" charset="0"/>
                </a:rPr>
                <a:t>Docker Engine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496102" y="3413273"/>
            <a:ext cx="2985663" cy="1027478"/>
            <a:chOff x="8396712" y="3464911"/>
            <a:chExt cx="2985663" cy="1027478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725"/>
              <a:ext cx="227125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Container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가 실행되기 전의 형태를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image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로 저장되어 있는 상태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64911"/>
              <a:ext cx="298566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2000" dirty="0">
                  <a:solidFill>
                    <a:srgbClr val="FF8A00"/>
                  </a:solidFill>
                  <a:latin typeface="Calibri" panose="020F0502020204030204" pitchFamily="34" charset="0"/>
                </a:rPr>
                <a:t>Image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948947" y="5297646"/>
            <a:ext cx="2271257" cy="769826"/>
            <a:chOff x="7849557" y="5344268"/>
            <a:chExt cx="2271257" cy="769826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651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실행하지 않고 다운만 되어 있는 상태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44268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2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</a:rPr>
                <a:t>Dockerfile</a:t>
              </a:r>
              <a:endPara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621508" y="5069119"/>
            <a:ext cx="1226880" cy="1226880"/>
            <a:chOff x="6768607" y="5216218"/>
            <a:chExt cx="932682" cy="932682"/>
          </a:xfrm>
        </p:grpSpPr>
        <p:sp>
          <p:nvSpPr>
            <p:cNvPr id="16" name="타원 75"/>
            <p:cNvSpPr/>
            <p:nvPr/>
          </p:nvSpPr>
          <p:spPr>
            <a:xfrm>
              <a:off x="6768607" y="5216218"/>
              <a:ext cx="932682" cy="9326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Freeform 67"/>
            <p:cNvSpPr>
              <a:spLocks noEditPoints="1"/>
            </p:cNvSpPr>
            <p:nvPr/>
          </p:nvSpPr>
          <p:spPr bwMode="auto">
            <a:xfrm>
              <a:off x="6968682" y="5440353"/>
              <a:ext cx="532532" cy="484412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82560" y="1931027"/>
            <a:ext cx="1226880" cy="1226880"/>
            <a:chOff x="5612317" y="2078126"/>
            <a:chExt cx="932682" cy="932682"/>
          </a:xfrm>
        </p:grpSpPr>
        <p:sp>
          <p:nvSpPr>
            <p:cNvPr id="19" name="타원 84"/>
            <p:cNvSpPr/>
            <p:nvPr/>
          </p:nvSpPr>
          <p:spPr>
            <a:xfrm>
              <a:off x="5612317" y="2078126"/>
              <a:ext cx="932682" cy="932682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54096" y="2288895"/>
              <a:ext cx="449124" cy="511145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38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7157300" y="3190461"/>
            <a:ext cx="1226880" cy="1226880"/>
            <a:chOff x="7304399" y="3337560"/>
            <a:chExt cx="932682" cy="932682"/>
          </a:xfrm>
        </p:grpSpPr>
        <p:sp>
          <p:nvSpPr>
            <p:cNvPr id="18" name="타원 81"/>
            <p:cNvSpPr/>
            <p:nvPr/>
          </p:nvSpPr>
          <p:spPr>
            <a:xfrm>
              <a:off x="7304399" y="3337560"/>
              <a:ext cx="932682" cy="932682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512494" y="3596984"/>
              <a:ext cx="516492" cy="413835"/>
              <a:chOff x="7424738" y="4462463"/>
              <a:chExt cx="766763" cy="614363"/>
            </a:xfrm>
            <a:solidFill>
              <a:schemeClr val="bg1"/>
            </a:solidFill>
          </p:grpSpPr>
          <p:sp>
            <p:nvSpPr>
              <p:cNvPr id="45" name="Freeform 77"/>
              <p:cNvSpPr>
                <a:spLocks noEditPoints="1"/>
              </p:cNvSpPr>
              <p:nvPr/>
            </p:nvSpPr>
            <p:spPr bwMode="auto">
              <a:xfrm>
                <a:off x="7424738" y="5011738"/>
                <a:ext cx="766763" cy="65088"/>
              </a:xfrm>
              <a:custGeom>
                <a:avLst/>
                <a:gdLst>
                  <a:gd name="T0" fmla="*/ 473 w 483"/>
                  <a:gd name="T1" fmla="*/ 0 h 41"/>
                  <a:gd name="T2" fmla="*/ 455 w 483"/>
                  <a:gd name="T3" fmla="*/ 0 h 41"/>
                  <a:gd name="T4" fmla="*/ 455 w 483"/>
                  <a:gd name="T5" fmla="*/ 0 h 41"/>
                  <a:gd name="T6" fmla="*/ 454 w 483"/>
                  <a:gd name="T7" fmla="*/ 0 h 41"/>
                  <a:gd name="T8" fmla="*/ 421 w 483"/>
                  <a:gd name="T9" fmla="*/ 0 h 41"/>
                  <a:gd name="T10" fmla="*/ 421 w 483"/>
                  <a:gd name="T11" fmla="*/ 0 h 41"/>
                  <a:gd name="T12" fmla="*/ 420 w 483"/>
                  <a:gd name="T13" fmla="*/ 0 h 41"/>
                  <a:gd name="T14" fmla="*/ 73 w 483"/>
                  <a:gd name="T15" fmla="*/ 0 h 41"/>
                  <a:gd name="T16" fmla="*/ 73 w 483"/>
                  <a:gd name="T17" fmla="*/ 0 h 41"/>
                  <a:gd name="T18" fmla="*/ 70 w 483"/>
                  <a:gd name="T19" fmla="*/ 0 h 41"/>
                  <a:gd name="T20" fmla="*/ 48 w 483"/>
                  <a:gd name="T21" fmla="*/ 6 h 41"/>
                  <a:gd name="T22" fmla="*/ 48 w 483"/>
                  <a:gd name="T23" fmla="*/ 6 h 41"/>
                  <a:gd name="T24" fmla="*/ 0 w 483"/>
                  <a:gd name="T25" fmla="*/ 20 h 41"/>
                  <a:gd name="T26" fmla="*/ 24 w 483"/>
                  <a:gd name="T27" fmla="*/ 27 h 41"/>
                  <a:gd name="T28" fmla="*/ 24 w 483"/>
                  <a:gd name="T29" fmla="*/ 27 h 41"/>
                  <a:gd name="T30" fmla="*/ 24 w 483"/>
                  <a:gd name="T31" fmla="*/ 27 h 41"/>
                  <a:gd name="T32" fmla="*/ 70 w 483"/>
                  <a:gd name="T33" fmla="*/ 40 h 41"/>
                  <a:gd name="T34" fmla="*/ 70 w 483"/>
                  <a:gd name="T35" fmla="*/ 40 h 41"/>
                  <a:gd name="T36" fmla="*/ 73 w 483"/>
                  <a:gd name="T37" fmla="*/ 41 h 41"/>
                  <a:gd name="T38" fmla="*/ 419 w 483"/>
                  <a:gd name="T39" fmla="*/ 41 h 41"/>
                  <a:gd name="T40" fmla="*/ 419 w 483"/>
                  <a:gd name="T41" fmla="*/ 41 h 41"/>
                  <a:gd name="T42" fmla="*/ 421 w 483"/>
                  <a:gd name="T43" fmla="*/ 41 h 41"/>
                  <a:gd name="T44" fmla="*/ 454 w 483"/>
                  <a:gd name="T45" fmla="*/ 41 h 41"/>
                  <a:gd name="T46" fmla="*/ 454 w 483"/>
                  <a:gd name="T47" fmla="*/ 41 h 41"/>
                  <a:gd name="T48" fmla="*/ 455 w 483"/>
                  <a:gd name="T49" fmla="*/ 41 h 41"/>
                  <a:gd name="T50" fmla="*/ 473 w 483"/>
                  <a:gd name="T51" fmla="*/ 41 h 41"/>
                  <a:gd name="T52" fmla="*/ 473 w 483"/>
                  <a:gd name="T53" fmla="*/ 41 h 41"/>
                  <a:gd name="T54" fmla="*/ 476 w 483"/>
                  <a:gd name="T55" fmla="*/ 40 h 41"/>
                  <a:gd name="T56" fmla="*/ 480 w 483"/>
                  <a:gd name="T57" fmla="*/ 38 h 41"/>
                  <a:gd name="T58" fmla="*/ 482 w 483"/>
                  <a:gd name="T59" fmla="*/ 34 h 41"/>
                  <a:gd name="T60" fmla="*/ 483 w 483"/>
                  <a:gd name="T61" fmla="*/ 31 h 41"/>
                  <a:gd name="T62" fmla="*/ 483 w 483"/>
                  <a:gd name="T63" fmla="*/ 10 h 41"/>
                  <a:gd name="T64" fmla="*/ 483 w 483"/>
                  <a:gd name="T65" fmla="*/ 10 h 41"/>
                  <a:gd name="T66" fmla="*/ 482 w 483"/>
                  <a:gd name="T67" fmla="*/ 5 h 41"/>
                  <a:gd name="T68" fmla="*/ 480 w 483"/>
                  <a:gd name="T69" fmla="*/ 2 h 41"/>
                  <a:gd name="T70" fmla="*/ 476 w 483"/>
                  <a:gd name="T71" fmla="*/ 0 h 41"/>
                  <a:gd name="T72" fmla="*/ 473 w 483"/>
                  <a:gd name="T73" fmla="*/ 0 h 41"/>
                  <a:gd name="T74" fmla="*/ 473 w 483"/>
                  <a:gd name="T75" fmla="*/ 0 h 41"/>
                  <a:gd name="T76" fmla="*/ 83 w 483"/>
                  <a:gd name="T77" fmla="*/ 14 h 41"/>
                  <a:gd name="T78" fmla="*/ 415 w 483"/>
                  <a:gd name="T79" fmla="*/ 14 h 41"/>
                  <a:gd name="T80" fmla="*/ 415 w 483"/>
                  <a:gd name="T81" fmla="*/ 27 h 41"/>
                  <a:gd name="T82" fmla="*/ 83 w 483"/>
                  <a:gd name="T83" fmla="*/ 27 h 41"/>
                  <a:gd name="T84" fmla="*/ 83 w 483"/>
                  <a:gd name="T85" fmla="*/ 27 h 41"/>
                  <a:gd name="T86" fmla="*/ 83 w 483"/>
                  <a:gd name="T87" fmla="*/ 20 h 41"/>
                  <a:gd name="T88" fmla="*/ 83 w 483"/>
                  <a:gd name="T89" fmla="*/ 20 h 41"/>
                  <a:gd name="T90" fmla="*/ 83 w 483"/>
                  <a:gd name="T91" fmla="*/ 14 h 41"/>
                  <a:gd name="T92" fmla="*/ 83 w 483"/>
                  <a:gd name="T93" fmla="*/ 14 h 41"/>
                  <a:gd name="T94" fmla="*/ 429 w 483"/>
                  <a:gd name="T95" fmla="*/ 14 h 41"/>
                  <a:gd name="T96" fmla="*/ 445 w 483"/>
                  <a:gd name="T97" fmla="*/ 14 h 41"/>
                  <a:gd name="T98" fmla="*/ 445 w 483"/>
                  <a:gd name="T99" fmla="*/ 27 h 41"/>
                  <a:gd name="T100" fmla="*/ 429 w 483"/>
                  <a:gd name="T101" fmla="*/ 27 h 41"/>
                  <a:gd name="T102" fmla="*/ 429 w 483"/>
                  <a:gd name="T103" fmla="*/ 14 h 41"/>
                  <a:gd name="T104" fmla="*/ 66 w 483"/>
                  <a:gd name="T105" fmla="*/ 16 h 41"/>
                  <a:gd name="T106" fmla="*/ 66 w 483"/>
                  <a:gd name="T107" fmla="*/ 25 h 41"/>
                  <a:gd name="T108" fmla="*/ 52 w 483"/>
                  <a:gd name="T109" fmla="*/ 20 h 41"/>
                  <a:gd name="T110" fmla="*/ 66 w 483"/>
                  <a:gd name="T111" fmla="*/ 16 h 41"/>
                  <a:gd name="T112" fmla="*/ 469 w 483"/>
                  <a:gd name="T113" fmla="*/ 27 h 41"/>
                  <a:gd name="T114" fmla="*/ 460 w 483"/>
                  <a:gd name="T115" fmla="*/ 27 h 41"/>
                  <a:gd name="T116" fmla="*/ 460 w 483"/>
                  <a:gd name="T117" fmla="*/ 14 h 41"/>
                  <a:gd name="T118" fmla="*/ 469 w 483"/>
                  <a:gd name="T119" fmla="*/ 14 h 41"/>
                  <a:gd name="T120" fmla="*/ 469 w 483"/>
                  <a:gd name="T121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41">
                    <a:moveTo>
                      <a:pt x="473" y="0"/>
                    </a:moveTo>
                    <a:lnTo>
                      <a:pt x="455" y="0"/>
                    </a:lnTo>
                    <a:lnTo>
                      <a:pt x="455" y="0"/>
                    </a:lnTo>
                    <a:lnTo>
                      <a:pt x="454" y="0"/>
                    </a:lnTo>
                    <a:lnTo>
                      <a:pt x="421" y="0"/>
                    </a:lnTo>
                    <a:lnTo>
                      <a:pt x="421" y="0"/>
                    </a:lnTo>
                    <a:lnTo>
                      <a:pt x="420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0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0" y="20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3" y="41"/>
                    </a:lnTo>
                    <a:lnTo>
                      <a:pt x="419" y="41"/>
                    </a:lnTo>
                    <a:lnTo>
                      <a:pt x="419" y="41"/>
                    </a:lnTo>
                    <a:lnTo>
                      <a:pt x="421" y="41"/>
                    </a:lnTo>
                    <a:lnTo>
                      <a:pt x="454" y="41"/>
                    </a:lnTo>
                    <a:lnTo>
                      <a:pt x="454" y="41"/>
                    </a:lnTo>
                    <a:lnTo>
                      <a:pt x="455" y="41"/>
                    </a:lnTo>
                    <a:lnTo>
                      <a:pt x="473" y="41"/>
                    </a:lnTo>
                    <a:lnTo>
                      <a:pt x="473" y="41"/>
                    </a:lnTo>
                    <a:lnTo>
                      <a:pt x="476" y="40"/>
                    </a:lnTo>
                    <a:lnTo>
                      <a:pt x="480" y="38"/>
                    </a:lnTo>
                    <a:lnTo>
                      <a:pt x="482" y="34"/>
                    </a:lnTo>
                    <a:lnTo>
                      <a:pt x="483" y="31"/>
                    </a:lnTo>
                    <a:lnTo>
                      <a:pt x="483" y="10"/>
                    </a:lnTo>
                    <a:lnTo>
                      <a:pt x="483" y="10"/>
                    </a:lnTo>
                    <a:lnTo>
                      <a:pt x="482" y="5"/>
                    </a:lnTo>
                    <a:lnTo>
                      <a:pt x="480" y="2"/>
                    </a:lnTo>
                    <a:lnTo>
                      <a:pt x="476" y="0"/>
                    </a:lnTo>
                    <a:lnTo>
                      <a:pt x="473" y="0"/>
                    </a:lnTo>
                    <a:lnTo>
                      <a:pt x="473" y="0"/>
                    </a:lnTo>
                    <a:close/>
                    <a:moveTo>
                      <a:pt x="83" y="14"/>
                    </a:moveTo>
                    <a:lnTo>
                      <a:pt x="415" y="14"/>
                    </a:lnTo>
                    <a:lnTo>
                      <a:pt x="415" y="27"/>
                    </a:lnTo>
                    <a:lnTo>
                      <a:pt x="83" y="27"/>
                    </a:lnTo>
                    <a:lnTo>
                      <a:pt x="83" y="27"/>
                    </a:lnTo>
                    <a:lnTo>
                      <a:pt x="83" y="20"/>
                    </a:lnTo>
                    <a:lnTo>
                      <a:pt x="83" y="20"/>
                    </a:lnTo>
                    <a:lnTo>
                      <a:pt x="83" y="14"/>
                    </a:lnTo>
                    <a:lnTo>
                      <a:pt x="83" y="14"/>
                    </a:lnTo>
                    <a:close/>
                    <a:moveTo>
                      <a:pt x="429" y="14"/>
                    </a:moveTo>
                    <a:lnTo>
                      <a:pt x="445" y="14"/>
                    </a:lnTo>
                    <a:lnTo>
                      <a:pt x="445" y="27"/>
                    </a:lnTo>
                    <a:lnTo>
                      <a:pt x="429" y="27"/>
                    </a:lnTo>
                    <a:lnTo>
                      <a:pt x="429" y="14"/>
                    </a:lnTo>
                    <a:close/>
                    <a:moveTo>
                      <a:pt x="66" y="16"/>
                    </a:moveTo>
                    <a:lnTo>
                      <a:pt x="66" y="25"/>
                    </a:lnTo>
                    <a:lnTo>
                      <a:pt x="52" y="20"/>
                    </a:lnTo>
                    <a:lnTo>
                      <a:pt x="66" y="16"/>
                    </a:lnTo>
                    <a:close/>
                    <a:moveTo>
                      <a:pt x="469" y="27"/>
                    </a:moveTo>
                    <a:lnTo>
                      <a:pt x="460" y="27"/>
                    </a:lnTo>
                    <a:lnTo>
                      <a:pt x="460" y="14"/>
                    </a:lnTo>
                    <a:lnTo>
                      <a:pt x="469" y="14"/>
                    </a:lnTo>
                    <a:lnTo>
                      <a:pt x="4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78"/>
              <p:cNvSpPr>
                <a:spLocks noEditPoints="1"/>
              </p:cNvSpPr>
              <p:nvPr/>
            </p:nvSpPr>
            <p:spPr bwMode="auto">
              <a:xfrm>
                <a:off x="7431088" y="4462463"/>
                <a:ext cx="760413" cy="484188"/>
              </a:xfrm>
              <a:custGeom>
                <a:avLst/>
                <a:gdLst>
                  <a:gd name="T0" fmla="*/ 0 w 479"/>
                  <a:gd name="T1" fmla="*/ 0 h 305"/>
                  <a:gd name="T2" fmla="*/ 0 w 479"/>
                  <a:gd name="T3" fmla="*/ 60 h 305"/>
                  <a:gd name="T4" fmla="*/ 0 w 479"/>
                  <a:gd name="T5" fmla="*/ 305 h 305"/>
                  <a:gd name="T6" fmla="*/ 479 w 479"/>
                  <a:gd name="T7" fmla="*/ 305 h 305"/>
                  <a:gd name="T8" fmla="*/ 479 w 479"/>
                  <a:gd name="T9" fmla="*/ 60 h 305"/>
                  <a:gd name="T10" fmla="*/ 479 w 479"/>
                  <a:gd name="T11" fmla="*/ 0 h 305"/>
                  <a:gd name="T12" fmla="*/ 0 w 479"/>
                  <a:gd name="T13" fmla="*/ 0 h 305"/>
                  <a:gd name="T14" fmla="*/ 14 w 479"/>
                  <a:gd name="T15" fmla="*/ 14 h 305"/>
                  <a:gd name="T16" fmla="*/ 465 w 479"/>
                  <a:gd name="T17" fmla="*/ 14 h 305"/>
                  <a:gd name="T18" fmla="*/ 465 w 479"/>
                  <a:gd name="T19" fmla="*/ 46 h 305"/>
                  <a:gd name="T20" fmla="*/ 14 w 479"/>
                  <a:gd name="T21" fmla="*/ 46 h 305"/>
                  <a:gd name="T22" fmla="*/ 14 w 479"/>
                  <a:gd name="T23" fmla="*/ 14 h 305"/>
                  <a:gd name="T24" fmla="*/ 465 w 479"/>
                  <a:gd name="T25" fmla="*/ 291 h 305"/>
                  <a:gd name="T26" fmla="*/ 14 w 479"/>
                  <a:gd name="T27" fmla="*/ 291 h 305"/>
                  <a:gd name="T28" fmla="*/ 14 w 479"/>
                  <a:gd name="T29" fmla="*/ 60 h 305"/>
                  <a:gd name="T30" fmla="*/ 465 w 479"/>
                  <a:gd name="T31" fmla="*/ 60 h 305"/>
                  <a:gd name="T32" fmla="*/ 465 w 479"/>
                  <a:gd name="T33" fmla="*/ 291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9" h="305">
                    <a:moveTo>
                      <a:pt x="0" y="0"/>
                    </a:moveTo>
                    <a:lnTo>
                      <a:pt x="0" y="60"/>
                    </a:lnTo>
                    <a:lnTo>
                      <a:pt x="0" y="305"/>
                    </a:lnTo>
                    <a:lnTo>
                      <a:pt x="479" y="305"/>
                    </a:lnTo>
                    <a:lnTo>
                      <a:pt x="479" y="60"/>
                    </a:lnTo>
                    <a:lnTo>
                      <a:pt x="479" y="0"/>
                    </a:lnTo>
                    <a:lnTo>
                      <a:pt x="0" y="0"/>
                    </a:lnTo>
                    <a:close/>
                    <a:moveTo>
                      <a:pt x="14" y="14"/>
                    </a:moveTo>
                    <a:lnTo>
                      <a:pt x="465" y="14"/>
                    </a:lnTo>
                    <a:lnTo>
                      <a:pt x="465" y="46"/>
                    </a:lnTo>
                    <a:lnTo>
                      <a:pt x="14" y="46"/>
                    </a:lnTo>
                    <a:lnTo>
                      <a:pt x="14" y="14"/>
                    </a:lnTo>
                    <a:close/>
                    <a:moveTo>
                      <a:pt x="465" y="291"/>
                    </a:moveTo>
                    <a:lnTo>
                      <a:pt x="14" y="291"/>
                    </a:lnTo>
                    <a:lnTo>
                      <a:pt x="14" y="60"/>
                    </a:lnTo>
                    <a:lnTo>
                      <a:pt x="465" y="60"/>
                    </a:lnTo>
                    <a:lnTo>
                      <a:pt x="465" y="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Rectangle 79"/>
              <p:cNvSpPr>
                <a:spLocks noChangeArrowheads="1"/>
              </p:cNvSpPr>
              <p:nvPr/>
            </p:nvSpPr>
            <p:spPr bwMode="auto">
              <a:xfrm>
                <a:off x="7467600" y="4497388"/>
                <a:ext cx="30163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Rectangle 80"/>
              <p:cNvSpPr>
                <a:spLocks noChangeArrowheads="1"/>
              </p:cNvSpPr>
              <p:nvPr/>
            </p:nvSpPr>
            <p:spPr bwMode="auto">
              <a:xfrm>
                <a:off x="7510463" y="4497388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Rectangle 81"/>
              <p:cNvSpPr>
                <a:spLocks noChangeArrowheads="1"/>
              </p:cNvSpPr>
              <p:nvPr/>
            </p:nvSpPr>
            <p:spPr bwMode="auto">
              <a:xfrm>
                <a:off x="7551738" y="4497388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82"/>
              <p:cNvSpPr>
                <a:spLocks noEditPoints="1"/>
              </p:cNvSpPr>
              <p:nvPr/>
            </p:nvSpPr>
            <p:spPr bwMode="auto">
              <a:xfrm>
                <a:off x="7524750" y="4603750"/>
                <a:ext cx="134938" cy="169863"/>
              </a:xfrm>
              <a:custGeom>
                <a:avLst/>
                <a:gdLst>
                  <a:gd name="T0" fmla="*/ 22 w 85"/>
                  <a:gd name="T1" fmla="*/ 80 h 107"/>
                  <a:gd name="T2" fmla="*/ 62 w 85"/>
                  <a:gd name="T3" fmla="*/ 80 h 107"/>
                  <a:gd name="T4" fmla="*/ 71 w 85"/>
                  <a:gd name="T5" fmla="*/ 107 h 107"/>
                  <a:gd name="T6" fmla="*/ 85 w 85"/>
                  <a:gd name="T7" fmla="*/ 102 h 107"/>
                  <a:gd name="T8" fmla="*/ 49 w 85"/>
                  <a:gd name="T9" fmla="*/ 0 h 107"/>
                  <a:gd name="T10" fmla="*/ 35 w 85"/>
                  <a:gd name="T11" fmla="*/ 0 h 107"/>
                  <a:gd name="T12" fmla="*/ 0 w 85"/>
                  <a:gd name="T13" fmla="*/ 102 h 107"/>
                  <a:gd name="T14" fmla="*/ 14 w 85"/>
                  <a:gd name="T15" fmla="*/ 107 h 107"/>
                  <a:gd name="T16" fmla="*/ 22 w 85"/>
                  <a:gd name="T17" fmla="*/ 80 h 107"/>
                  <a:gd name="T18" fmla="*/ 43 w 85"/>
                  <a:gd name="T19" fmla="*/ 24 h 107"/>
                  <a:gd name="T20" fmla="*/ 57 w 85"/>
                  <a:gd name="T21" fmla="*/ 66 h 107"/>
                  <a:gd name="T22" fmla="*/ 28 w 85"/>
                  <a:gd name="T23" fmla="*/ 66 h 107"/>
                  <a:gd name="T24" fmla="*/ 43 w 85"/>
                  <a:gd name="T25" fmla="*/ 2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07">
                    <a:moveTo>
                      <a:pt x="22" y="80"/>
                    </a:moveTo>
                    <a:lnTo>
                      <a:pt x="62" y="80"/>
                    </a:lnTo>
                    <a:lnTo>
                      <a:pt x="71" y="107"/>
                    </a:lnTo>
                    <a:lnTo>
                      <a:pt x="85" y="102"/>
                    </a:lnTo>
                    <a:lnTo>
                      <a:pt x="49" y="0"/>
                    </a:lnTo>
                    <a:lnTo>
                      <a:pt x="35" y="0"/>
                    </a:lnTo>
                    <a:lnTo>
                      <a:pt x="0" y="102"/>
                    </a:lnTo>
                    <a:lnTo>
                      <a:pt x="14" y="107"/>
                    </a:lnTo>
                    <a:lnTo>
                      <a:pt x="22" y="80"/>
                    </a:lnTo>
                    <a:close/>
                    <a:moveTo>
                      <a:pt x="43" y="24"/>
                    </a:moveTo>
                    <a:lnTo>
                      <a:pt x="57" y="66"/>
                    </a:lnTo>
                    <a:lnTo>
                      <a:pt x="28" y="66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83"/>
              <p:cNvSpPr>
                <a:spLocks noChangeArrowheads="1"/>
              </p:cNvSpPr>
              <p:nvPr/>
            </p:nvSpPr>
            <p:spPr bwMode="auto">
              <a:xfrm>
                <a:off x="7685088" y="4603750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Rectangle 84"/>
              <p:cNvSpPr>
                <a:spLocks noChangeArrowheads="1"/>
              </p:cNvSpPr>
              <p:nvPr/>
            </p:nvSpPr>
            <p:spPr bwMode="auto">
              <a:xfrm>
                <a:off x="7685088" y="4652963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85"/>
              <p:cNvSpPr>
                <a:spLocks noChangeArrowheads="1"/>
              </p:cNvSpPr>
              <p:nvPr/>
            </p:nvSpPr>
            <p:spPr bwMode="auto">
              <a:xfrm>
                <a:off x="7685088" y="4702175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Rectangle 86"/>
              <p:cNvSpPr>
                <a:spLocks noChangeArrowheads="1"/>
              </p:cNvSpPr>
              <p:nvPr/>
            </p:nvSpPr>
            <p:spPr bwMode="auto">
              <a:xfrm>
                <a:off x="7685088" y="4752975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Rectangle 87"/>
              <p:cNvSpPr>
                <a:spLocks noChangeArrowheads="1"/>
              </p:cNvSpPr>
              <p:nvPr/>
            </p:nvSpPr>
            <p:spPr bwMode="auto">
              <a:xfrm>
                <a:off x="7518400" y="4800600"/>
                <a:ext cx="5492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Rectangle 88"/>
              <p:cNvSpPr>
                <a:spLocks noChangeArrowheads="1"/>
              </p:cNvSpPr>
              <p:nvPr/>
            </p:nvSpPr>
            <p:spPr bwMode="auto">
              <a:xfrm>
                <a:off x="7518400" y="4849813"/>
                <a:ext cx="5492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4344027" y="5069119"/>
            <a:ext cx="1226880" cy="1226880"/>
            <a:chOff x="4491126" y="5216218"/>
            <a:chExt cx="932682" cy="932682"/>
          </a:xfrm>
        </p:grpSpPr>
        <p:sp>
          <p:nvSpPr>
            <p:cNvPr id="15" name="타원 72"/>
            <p:cNvSpPr/>
            <p:nvPr/>
          </p:nvSpPr>
          <p:spPr>
            <a:xfrm>
              <a:off x="4491126" y="5216218"/>
              <a:ext cx="932682" cy="932682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707242" y="5390652"/>
              <a:ext cx="500451" cy="510075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58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115"/>
              <p:cNvSpPr>
                <a:spLocks/>
              </p:cNvSpPr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3808237" y="3190461"/>
            <a:ext cx="1226880" cy="1226880"/>
            <a:chOff x="3955336" y="3337560"/>
            <a:chExt cx="932682" cy="932682"/>
          </a:xfrm>
        </p:grpSpPr>
        <p:sp>
          <p:nvSpPr>
            <p:cNvPr id="17" name="타원 69"/>
            <p:cNvSpPr/>
            <p:nvPr/>
          </p:nvSpPr>
          <p:spPr>
            <a:xfrm>
              <a:off x="3955336" y="3337560"/>
              <a:ext cx="932682" cy="932682"/>
            </a:xfrm>
            <a:prstGeom prst="ellipse">
              <a:avLst/>
            </a:prstGeom>
            <a:solidFill>
              <a:srgbClr val="41546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4170917" y="3566508"/>
              <a:ext cx="501521" cy="474787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64" name="Freeform 118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119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120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121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122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123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124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131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0690" y="60644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Kubernetes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and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Ochestration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14911" y="1382432"/>
            <a:ext cx="3420304" cy="3864270"/>
            <a:chOff x="698712" y="2150064"/>
            <a:chExt cx="3528466" cy="3986472"/>
          </a:xfrm>
        </p:grpSpPr>
        <p:sp>
          <p:nvSpPr>
            <p:cNvPr id="7" name="Rectangle 6"/>
            <p:cNvSpPr/>
            <p:nvPr/>
          </p:nvSpPr>
          <p:spPr>
            <a:xfrm>
              <a:off x="698945" y="2618060"/>
              <a:ext cx="3528000" cy="1760562"/>
            </a:xfrm>
            <a:prstGeom prst="rect">
              <a:avLst/>
            </a:prstGeom>
            <a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05951" y="4623664"/>
              <a:ext cx="3513988" cy="1404195"/>
              <a:chOff x="695326" y="5124692"/>
              <a:chExt cx="3513988" cy="858846"/>
            </a:xfrm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9" y="0"/>
                  </a:cxn>
                  <a:cxn ang="0">
                    <a:pos x="185" y="2"/>
                  </a:cxn>
                  <a:cxn ang="0">
                    <a:pos x="186" y="7"/>
                  </a:cxn>
                  <a:cxn ang="0">
                    <a:pos x="185" y="13"/>
                  </a:cxn>
                  <a:cxn ang="0">
                    <a:pos x="179" y="15"/>
                  </a:cxn>
                  <a:cxn ang="0">
                    <a:pos x="114" y="15"/>
                  </a:cxn>
                  <a:cxn ang="0">
                    <a:pos x="114" y="935"/>
                  </a:cxn>
                  <a:cxn ang="0">
                    <a:pos x="179" y="935"/>
                  </a:cxn>
                  <a:cxn ang="0">
                    <a:pos x="183" y="936"/>
                  </a:cxn>
                  <a:cxn ang="0">
                    <a:pos x="185" y="943"/>
                  </a:cxn>
                  <a:cxn ang="0">
                    <a:pos x="179" y="953"/>
                  </a:cxn>
                  <a:cxn ang="0">
                    <a:pos x="0" y="953"/>
                  </a:cxn>
                  <a:cxn ang="0">
                    <a:pos x="0" y="0"/>
                  </a:cxn>
                </a:cxnLst>
                <a:rect l="0" t="0" r="r" b="b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800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/>
                <a:ahLst/>
                <a:cxnLst>
                  <a:cxn ang="0">
                    <a:pos x="77" y="15"/>
                  </a:cxn>
                  <a:cxn ang="0">
                    <a:pos x="8" y="15"/>
                  </a:cxn>
                  <a:cxn ang="0">
                    <a:pos x="4" y="8"/>
                  </a:cxn>
                  <a:cxn ang="0">
                    <a:pos x="8" y="0"/>
                  </a:cxn>
                  <a:cxn ang="0">
                    <a:pos x="190" y="0"/>
                  </a:cxn>
                  <a:cxn ang="0">
                    <a:pos x="190" y="953"/>
                  </a:cxn>
                  <a:cxn ang="0">
                    <a:pos x="8" y="953"/>
                  </a:cxn>
                  <a:cxn ang="0">
                    <a:pos x="2" y="950"/>
                  </a:cxn>
                  <a:cxn ang="0">
                    <a:pos x="0" y="944"/>
                  </a:cxn>
                  <a:cxn ang="0">
                    <a:pos x="2" y="937"/>
                  </a:cxn>
                  <a:cxn ang="0">
                    <a:pos x="8" y="935"/>
                  </a:cxn>
                  <a:cxn ang="0">
                    <a:pos x="77" y="935"/>
                  </a:cxn>
                  <a:cxn ang="0">
                    <a:pos x="77" y="15"/>
                  </a:cxn>
                </a:cxnLst>
                <a:rect l="0" t="0" r="r" b="b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80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98712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Kubernetes</a:t>
                </a:r>
              </a:p>
            </p:txBody>
          </p:sp>
        </p:grp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839299" y="4514987"/>
              <a:ext cx="3131857" cy="162154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밑에 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server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들이 있을 때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,server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위에 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docker engine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이 올라감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. docker engine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위에 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docker container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가 올라감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. 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여기서 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container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들을 관리하는 것이 </a:t>
              </a:r>
              <a:r>
                <a:rPr lang="en-US" altLang="ko-KR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kubernetes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. 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387543" y="1382432"/>
            <a:ext cx="3420304" cy="3864270"/>
            <a:chOff x="4327915" y="2150064"/>
            <a:chExt cx="3528466" cy="3986471"/>
          </a:xfrm>
        </p:grpSpPr>
        <p:sp>
          <p:nvSpPr>
            <p:cNvPr id="10" name="Rectangle 9"/>
            <p:cNvSpPr/>
            <p:nvPr/>
          </p:nvSpPr>
          <p:spPr>
            <a:xfrm>
              <a:off x="4328148" y="2618060"/>
              <a:ext cx="3528000" cy="1760562"/>
            </a:xfrm>
            <a:prstGeom prst="rect">
              <a:avLst/>
            </a:pr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327915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0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cluster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335154" y="4623664"/>
              <a:ext cx="3513988" cy="1404195"/>
              <a:chOff x="695326" y="5124692"/>
              <a:chExt cx="3513988" cy="858846"/>
            </a:xfrm>
          </p:grpSpPr>
          <p:sp>
            <p:nvSpPr>
              <p:cNvPr id="43" name="Freeform 5"/>
              <p:cNvSpPr>
                <a:spLocks/>
              </p:cNvSpPr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9" y="0"/>
                  </a:cxn>
                  <a:cxn ang="0">
                    <a:pos x="185" y="2"/>
                  </a:cxn>
                  <a:cxn ang="0">
                    <a:pos x="186" y="7"/>
                  </a:cxn>
                  <a:cxn ang="0">
                    <a:pos x="185" y="13"/>
                  </a:cxn>
                  <a:cxn ang="0">
                    <a:pos x="179" y="15"/>
                  </a:cxn>
                  <a:cxn ang="0">
                    <a:pos x="114" y="15"/>
                  </a:cxn>
                  <a:cxn ang="0">
                    <a:pos x="114" y="935"/>
                  </a:cxn>
                  <a:cxn ang="0">
                    <a:pos x="179" y="935"/>
                  </a:cxn>
                  <a:cxn ang="0">
                    <a:pos x="183" y="936"/>
                  </a:cxn>
                  <a:cxn ang="0">
                    <a:pos x="185" y="943"/>
                  </a:cxn>
                  <a:cxn ang="0">
                    <a:pos x="179" y="953"/>
                  </a:cxn>
                  <a:cxn ang="0">
                    <a:pos x="0" y="953"/>
                  </a:cxn>
                  <a:cxn ang="0">
                    <a:pos x="0" y="0"/>
                  </a:cxn>
                </a:cxnLst>
                <a:rect l="0" t="0" r="r" b="b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800"/>
              </a:p>
            </p:txBody>
          </p:sp>
          <p:sp>
            <p:nvSpPr>
              <p:cNvPr id="44" name="Freeform 8"/>
              <p:cNvSpPr>
                <a:spLocks/>
              </p:cNvSpPr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/>
                <a:ahLst/>
                <a:cxnLst>
                  <a:cxn ang="0">
                    <a:pos x="77" y="15"/>
                  </a:cxn>
                  <a:cxn ang="0">
                    <a:pos x="8" y="15"/>
                  </a:cxn>
                  <a:cxn ang="0">
                    <a:pos x="4" y="8"/>
                  </a:cxn>
                  <a:cxn ang="0">
                    <a:pos x="8" y="0"/>
                  </a:cxn>
                  <a:cxn ang="0">
                    <a:pos x="190" y="0"/>
                  </a:cxn>
                  <a:cxn ang="0">
                    <a:pos x="190" y="953"/>
                  </a:cxn>
                  <a:cxn ang="0">
                    <a:pos x="8" y="953"/>
                  </a:cxn>
                  <a:cxn ang="0">
                    <a:pos x="2" y="950"/>
                  </a:cxn>
                  <a:cxn ang="0">
                    <a:pos x="0" y="944"/>
                  </a:cxn>
                  <a:cxn ang="0">
                    <a:pos x="2" y="937"/>
                  </a:cxn>
                  <a:cxn ang="0">
                    <a:pos x="8" y="935"/>
                  </a:cxn>
                  <a:cxn ang="0">
                    <a:pos x="77" y="935"/>
                  </a:cxn>
                  <a:cxn ang="0">
                    <a:pos x="77" y="15"/>
                  </a:cxn>
                </a:cxnLst>
                <a:rect l="0" t="0" r="r" b="b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800"/>
              </a:p>
            </p:txBody>
          </p:sp>
        </p:grp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4546408" y="4514986"/>
              <a:ext cx="3131857" cy="162154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kubernetes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에서 관리하는 것을 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node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라고 하는데 이것이 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grouping</a:t>
              </a:r>
              <a:r>
                <a:rPr lang="ko-KR" altLang="en-US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되어있어야함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. 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한 서버가 오류 났을 때 다른 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node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로 옮기는 것을 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cluster</a:t>
              </a:r>
              <a:r>
                <a:rPr lang="ko-KR" altLang="en-US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라고함</a:t>
              </a:r>
              <a:endPara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182798" y="1382432"/>
            <a:ext cx="3420304" cy="3758925"/>
            <a:chOff x="7971596" y="2150064"/>
            <a:chExt cx="3528466" cy="3877795"/>
          </a:xfrm>
        </p:grpSpPr>
        <p:sp>
          <p:nvSpPr>
            <p:cNvPr id="11" name="Rectangle 10"/>
            <p:cNvSpPr/>
            <p:nvPr/>
          </p:nvSpPr>
          <p:spPr>
            <a:xfrm>
              <a:off x="7971829" y="2618060"/>
              <a:ext cx="3528000" cy="1760562"/>
            </a:xfrm>
            <a:prstGeom prst="rect">
              <a:avLst/>
            </a:pr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971596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Ochestration</a:t>
                </a:r>
                <a:endPara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978835" y="4623664"/>
              <a:ext cx="3513988" cy="1404195"/>
              <a:chOff x="695326" y="5124692"/>
              <a:chExt cx="3513988" cy="858846"/>
            </a:xfrm>
          </p:grpSpPr>
          <p:sp>
            <p:nvSpPr>
              <p:cNvPr id="46" name="Freeform 5"/>
              <p:cNvSpPr>
                <a:spLocks/>
              </p:cNvSpPr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9" y="0"/>
                  </a:cxn>
                  <a:cxn ang="0">
                    <a:pos x="185" y="2"/>
                  </a:cxn>
                  <a:cxn ang="0">
                    <a:pos x="186" y="7"/>
                  </a:cxn>
                  <a:cxn ang="0">
                    <a:pos x="185" y="13"/>
                  </a:cxn>
                  <a:cxn ang="0">
                    <a:pos x="179" y="15"/>
                  </a:cxn>
                  <a:cxn ang="0">
                    <a:pos x="114" y="15"/>
                  </a:cxn>
                  <a:cxn ang="0">
                    <a:pos x="114" y="935"/>
                  </a:cxn>
                  <a:cxn ang="0">
                    <a:pos x="179" y="935"/>
                  </a:cxn>
                  <a:cxn ang="0">
                    <a:pos x="183" y="936"/>
                  </a:cxn>
                  <a:cxn ang="0">
                    <a:pos x="185" y="943"/>
                  </a:cxn>
                  <a:cxn ang="0">
                    <a:pos x="179" y="953"/>
                  </a:cxn>
                  <a:cxn ang="0">
                    <a:pos x="0" y="953"/>
                  </a:cxn>
                  <a:cxn ang="0">
                    <a:pos x="0" y="0"/>
                  </a:cxn>
                </a:cxnLst>
                <a:rect l="0" t="0" r="r" b="b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800"/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/>
                <a:ahLst/>
                <a:cxnLst>
                  <a:cxn ang="0">
                    <a:pos x="77" y="15"/>
                  </a:cxn>
                  <a:cxn ang="0">
                    <a:pos x="8" y="15"/>
                  </a:cxn>
                  <a:cxn ang="0">
                    <a:pos x="4" y="8"/>
                  </a:cxn>
                  <a:cxn ang="0">
                    <a:pos x="8" y="0"/>
                  </a:cxn>
                  <a:cxn ang="0">
                    <a:pos x="190" y="0"/>
                  </a:cxn>
                  <a:cxn ang="0">
                    <a:pos x="190" y="953"/>
                  </a:cxn>
                  <a:cxn ang="0">
                    <a:pos x="8" y="953"/>
                  </a:cxn>
                  <a:cxn ang="0">
                    <a:pos x="2" y="950"/>
                  </a:cxn>
                  <a:cxn ang="0">
                    <a:pos x="0" y="944"/>
                  </a:cxn>
                  <a:cxn ang="0">
                    <a:pos x="2" y="937"/>
                  </a:cxn>
                  <a:cxn ang="0">
                    <a:pos x="8" y="935"/>
                  </a:cxn>
                  <a:cxn ang="0">
                    <a:pos x="77" y="935"/>
                  </a:cxn>
                  <a:cxn ang="0">
                    <a:pos x="77" y="15"/>
                  </a:cxn>
                </a:cxnLst>
                <a:rect l="0" t="0" r="r" b="b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800"/>
              </a:p>
            </p:txBody>
          </p:sp>
        </p:grpSp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8244656" y="4623664"/>
              <a:ext cx="3131857" cy="1367541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사용자들이 많으면 밑단에 있는 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docker engine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의 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container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들의 복사본</a:t>
              </a:r>
              <a:r>
                <a:rPr lang="en-US" altLang="ko-KR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(server)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을 </a:t>
              </a:r>
              <a:r>
                <a:rPr lang="ko-KR" altLang="en-US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늘려가서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 부하분산을 해주고 사용자가 적으면 다시 </a:t>
              </a:r>
              <a:r>
                <a:rPr lang="ko-KR" altLang="en-US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없애주는</a:t>
              </a:r>
              <a:r>
                <a:rPr lang="ko-KR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 것</a:t>
              </a:r>
              <a:endPara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1619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43009" y="2217042"/>
            <a:ext cx="5546609" cy="42000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6123" y="1952539"/>
            <a:ext cx="7089098" cy="687881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70000"/>
              </a:lnSpc>
            </a:pPr>
            <a:r>
              <a:rPr lang="en-US" altLang="ko-KR" sz="6000" spc="-150" dirty="0">
                <a:effectLst/>
                <a:latin typeface="Calibri" panose="020F0502020204030204" pitchFamily="34" charset="0"/>
              </a:rPr>
              <a:t>Practice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015127" y="2756918"/>
            <a:ext cx="5366732" cy="43088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b="0" dirty="0">
                <a:effectLst/>
                <a:latin typeface="Calibri" panose="020F0502020204030204" pitchFamily="34" charset="0"/>
              </a:rPr>
              <a:t>Create container and deploy it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87245" y="4645893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30537" y="4713977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0" name="Freeform 67"/>
          <p:cNvSpPr>
            <a:spLocks noEditPoints="1"/>
          </p:cNvSpPr>
          <p:nvPr/>
        </p:nvSpPr>
        <p:spPr bwMode="auto">
          <a:xfrm>
            <a:off x="2728297" y="4664049"/>
            <a:ext cx="645818" cy="587461"/>
          </a:xfrm>
          <a:custGeom>
            <a:avLst/>
            <a:gdLst>
              <a:gd name="T0" fmla="*/ 348 w 498"/>
              <a:gd name="T1" fmla="*/ 251 h 453"/>
              <a:gd name="T2" fmla="*/ 340 w 498"/>
              <a:gd name="T3" fmla="*/ 252 h 453"/>
              <a:gd name="T4" fmla="*/ 376 w 498"/>
              <a:gd name="T5" fmla="*/ 185 h 453"/>
              <a:gd name="T6" fmla="*/ 407 w 498"/>
              <a:gd name="T7" fmla="*/ 194 h 453"/>
              <a:gd name="T8" fmla="*/ 470 w 498"/>
              <a:gd name="T9" fmla="*/ 103 h 453"/>
              <a:gd name="T10" fmla="*/ 495 w 498"/>
              <a:gd name="T11" fmla="*/ 93 h 453"/>
              <a:gd name="T12" fmla="*/ 484 w 498"/>
              <a:gd name="T13" fmla="*/ 68 h 453"/>
              <a:gd name="T14" fmla="*/ 459 w 498"/>
              <a:gd name="T15" fmla="*/ 79 h 453"/>
              <a:gd name="T16" fmla="*/ 394 w 498"/>
              <a:gd name="T17" fmla="*/ 162 h 453"/>
              <a:gd name="T18" fmla="*/ 356 w 498"/>
              <a:gd name="T19" fmla="*/ 140 h 453"/>
              <a:gd name="T20" fmla="*/ 300 w 498"/>
              <a:gd name="T21" fmla="*/ 34 h 453"/>
              <a:gd name="T22" fmla="*/ 185 w 498"/>
              <a:gd name="T23" fmla="*/ 0 h 453"/>
              <a:gd name="T24" fmla="*/ 79 w 498"/>
              <a:gd name="T25" fmla="*/ 57 h 453"/>
              <a:gd name="T26" fmla="*/ 44 w 498"/>
              <a:gd name="T27" fmla="*/ 175 h 453"/>
              <a:gd name="T28" fmla="*/ 88 w 498"/>
              <a:gd name="T29" fmla="*/ 306 h 453"/>
              <a:gd name="T30" fmla="*/ 38 w 498"/>
              <a:gd name="T31" fmla="*/ 280 h 453"/>
              <a:gd name="T32" fmla="*/ 15 w 498"/>
              <a:gd name="T33" fmla="*/ 266 h 453"/>
              <a:gd name="T34" fmla="*/ 0 w 498"/>
              <a:gd name="T35" fmla="*/ 288 h 453"/>
              <a:gd name="T36" fmla="*/ 25 w 498"/>
              <a:gd name="T37" fmla="*/ 302 h 453"/>
              <a:gd name="T38" fmla="*/ 69 w 498"/>
              <a:gd name="T39" fmla="*/ 338 h 453"/>
              <a:gd name="T40" fmla="*/ 96 w 498"/>
              <a:gd name="T41" fmla="*/ 338 h 453"/>
              <a:gd name="T42" fmla="*/ 117 w 498"/>
              <a:gd name="T43" fmla="*/ 289 h 453"/>
              <a:gd name="T44" fmla="*/ 201 w 498"/>
              <a:gd name="T45" fmla="*/ 313 h 453"/>
              <a:gd name="T46" fmla="*/ 292 w 498"/>
              <a:gd name="T47" fmla="*/ 284 h 453"/>
              <a:gd name="T48" fmla="*/ 295 w 498"/>
              <a:gd name="T49" fmla="*/ 301 h 453"/>
              <a:gd name="T50" fmla="*/ 297 w 498"/>
              <a:gd name="T51" fmla="*/ 305 h 453"/>
              <a:gd name="T52" fmla="*/ 447 w 498"/>
              <a:gd name="T53" fmla="*/ 453 h 453"/>
              <a:gd name="T54" fmla="*/ 497 w 498"/>
              <a:gd name="T55" fmla="*/ 413 h 453"/>
              <a:gd name="T56" fmla="*/ 481 w 498"/>
              <a:gd name="T57" fmla="*/ 83 h 453"/>
              <a:gd name="T58" fmla="*/ 346 w 498"/>
              <a:gd name="T59" fmla="*/ 268 h 453"/>
              <a:gd name="T60" fmla="*/ 68 w 498"/>
              <a:gd name="T61" fmla="*/ 101 h 453"/>
              <a:gd name="T62" fmla="*/ 146 w 498"/>
              <a:gd name="T63" fmla="*/ 25 h 453"/>
              <a:gd name="T64" fmla="*/ 255 w 498"/>
              <a:gd name="T65" fmla="*/ 25 h 453"/>
              <a:gd name="T66" fmla="*/ 333 w 498"/>
              <a:gd name="T67" fmla="*/ 101 h 453"/>
              <a:gd name="T68" fmla="*/ 329 w 498"/>
              <a:gd name="T69" fmla="*/ 156 h 453"/>
              <a:gd name="T70" fmla="*/ 292 w 498"/>
              <a:gd name="T71" fmla="*/ 64 h 453"/>
              <a:gd name="T72" fmla="*/ 201 w 498"/>
              <a:gd name="T73" fmla="*/ 27 h 453"/>
              <a:gd name="T74" fmla="*/ 109 w 498"/>
              <a:gd name="T75" fmla="*/ 66 h 453"/>
              <a:gd name="T76" fmla="*/ 71 w 498"/>
              <a:gd name="T77" fmla="*/ 156 h 453"/>
              <a:gd name="T78" fmla="*/ 109 w 498"/>
              <a:gd name="T79" fmla="*/ 247 h 453"/>
              <a:gd name="T80" fmla="*/ 67 w 498"/>
              <a:gd name="T81" fmla="*/ 205 h 453"/>
              <a:gd name="T82" fmla="*/ 204 w 498"/>
              <a:gd name="T83" fmla="*/ 175 h 453"/>
              <a:gd name="T84" fmla="*/ 294 w 498"/>
              <a:gd name="T85" fmla="*/ 224 h 453"/>
              <a:gd name="T86" fmla="*/ 212 w 498"/>
              <a:gd name="T87" fmla="*/ 271 h 453"/>
              <a:gd name="T88" fmla="*/ 140 w 498"/>
              <a:gd name="T89" fmla="*/ 255 h 453"/>
              <a:gd name="T90" fmla="*/ 197 w 498"/>
              <a:gd name="T91" fmla="*/ 139 h 453"/>
              <a:gd name="T92" fmla="*/ 187 w 498"/>
              <a:gd name="T93" fmla="*/ 164 h 453"/>
              <a:gd name="T94" fmla="*/ 91 w 498"/>
              <a:gd name="T95" fmla="*/ 190 h 453"/>
              <a:gd name="T96" fmla="*/ 99 w 498"/>
              <a:gd name="T97" fmla="*/ 102 h 453"/>
              <a:gd name="T98" fmla="*/ 167 w 498"/>
              <a:gd name="T99" fmla="*/ 46 h 453"/>
              <a:gd name="T100" fmla="*/ 255 w 498"/>
              <a:gd name="T101" fmla="*/ 55 h 453"/>
              <a:gd name="T102" fmla="*/ 311 w 498"/>
              <a:gd name="T103" fmla="*/ 123 h 453"/>
              <a:gd name="T104" fmla="*/ 201 w 498"/>
              <a:gd name="T105" fmla="*/ 299 h 453"/>
              <a:gd name="T106" fmla="*/ 125 w 498"/>
              <a:gd name="T107" fmla="*/ 277 h 453"/>
              <a:gd name="T108" fmla="*/ 214 w 498"/>
              <a:gd name="T109" fmla="*/ 285 h 453"/>
              <a:gd name="T110" fmla="*/ 299 w 498"/>
              <a:gd name="T111" fmla="*/ 239 h 453"/>
              <a:gd name="T112" fmla="*/ 341 w 498"/>
              <a:gd name="T113" fmla="*/ 181 h 453"/>
              <a:gd name="T114" fmla="*/ 308 w 498"/>
              <a:gd name="T115" fmla="*/ 250 h 453"/>
              <a:gd name="T116" fmla="*/ 288 w 498"/>
              <a:gd name="T117" fmla="*/ 269 h 453"/>
              <a:gd name="T118" fmla="*/ 225 w 498"/>
              <a:gd name="T119" fmla="*/ 297 h 453"/>
              <a:gd name="T120" fmla="*/ 307 w 498"/>
              <a:gd name="T121" fmla="*/ 272 h 453"/>
              <a:gd name="T122" fmla="*/ 310 w 498"/>
              <a:gd name="T123" fmla="*/ 283 h 453"/>
              <a:gd name="T124" fmla="*/ 483 w 498"/>
              <a:gd name="T125" fmla="*/ 41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7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9001" y="555977"/>
            <a:ext cx="6491399" cy="332399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19001" y="195985"/>
            <a:ext cx="11211933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Practice1 Create a container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970ED6-1CE0-41BC-9536-10D909007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30" y="931016"/>
            <a:ext cx="5418770" cy="5789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4B8095-FED8-48C8-90E1-9EADC8F5C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07" y="931016"/>
            <a:ext cx="4981263" cy="58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5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9001" y="555977"/>
            <a:ext cx="6491399" cy="332399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19001" y="195985"/>
            <a:ext cx="11211933" cy="555217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Practice1 Deploy the container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51D22C-5867-4BEB-8C43-EE23AA286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9638"/>
            <a:ext cx="8712360" cy="3450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80874B-72ED-44CE-9987-8730A1E3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111194"/>
            <a:ext cx="964692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37909" y="2224149"/>
            <a:ext cx="5546609" cy="42000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482" y="1873223"/>
            <a:ext cx="7089098" cy="687881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>
              <a:lnSpc>
                <a:spcPct val="70000"/>
              </a:lnSpc>
            </a:pPr>
            <a:r>
              <a:rPr lang="en-US" altLang="ko-KR" sz="6000" spc="-150" dirty="0">
                <a:effectLst/>
                <a:latin typeface="Calibri" panose="020F0502020204030204" pitchFamily="34" charset="0"/>
              </a:rPr>
              <a:t>Q&amp;A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45508" y="4545025"/>
            <a:ext cx="2149072" cy="598475"/>
            <a:chOff x="7645208" y="4668850"/>
            <a:chExt cx="2356329" cy="656192"/>
          </a:xfrm>
        </p:grpSpPr>
        <p:sp>
          <p:nvSpPr>
            <p:cNvPr id="12" name="Freeform 17"/>
            <p:cNvSpPr>
              <a:spLocks noEditPoints="1"/>
            </p:cNvSpPr>
            <p:nvPr/>
          </p:nvSpPr>
          <p:spPr bwMode="auto">
            <a:xfrm>
              <a:off x="8477120" y="4668850"/>
              <a:ext cx="625069" cy="656192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645208" y="4684412"/>
              <a:ext cx="477231" cy="625069"/>
              <a:chOff x="6388100" y="1835150"/>
              <a:chExt cx="584200" cy="765175"/>
            </a:xfrm>
            <a:solidFill>
              <a:schemeClr val="bg1"/>
            </a:solidFill>
          </p:grpSpPr>
          <p:sp>
            <p:nvSpPr>
              <p:cNvPr id="15" name="Freeform 18"/>
              <p:cNvSpPr>
                <a:spLocks noEditPoints="1"/>
              </p:cNvSpPr>
              <p:nvPr/>
            </p:nvSpPr>
            <p:spPr bwMode="auto">
              <a:xfrm>
                <a:off x="6388100" y="1835150"/>
                <a:ext cx="584200" cy="765175"/>
              </a:xfrm>
              <a:custGeom>
                <a:avLst/>
                <a:gdLst>
                  <a:gd name="T0" fmla="*/ 73 w 368"/>
                  <a:gd name="T1" fmla="*/ 5 h 482"/>
                  <a:gd name="T2" fmla="*/ 0 w 368"/>
                  <a:gd name="T3" fmla="*/ 43 h 482"/>
                  <a:gd name="T4" fmla="*/ 24 w 368"/>
                  <a:gd name="T5" fmla="*/ 122 h 482"/>
                  <a:gd name="T6" fmla="*/ 77 w 368"/>
                  <a:gd name="T7" fmla="*/ 180 h 482"/>
                  <a:gd name="T8" fmla="*/ 135 w 368"/>
                  <a:gd name="T9" fmla="*/ 220 h 482"/>
                  <a:gd name="T10" fmla="*/ 107 w 368"/>
                  <a:gd name="T11" fmla="*/ 317 h 482"/>
                  <a:gd name="T12" fmla="*/ 92 w 368"/>
                  <a:gd name="T13" fmla="*/ 326 h 482"/>
                  <a:gd name="T14" fmla="*/ 67 w 368"/>
                  <a:gd name="T15" fmla="*/ 442 h 482"/>
                  <a:gd name="T16" fmla="*/ 300 w 368"/>
                  <a:gd name="T17" fmla="*/ 340 h 482"/>
                  <a:gd name="T18" fmla="*/ 275 w 368"/>
                  <a:gd name="T19" fmla="*/ 326 h 482"/>
                  <a:gd name="T20" fmla="*/ 240 w 368"/>
                  <a:gd name="T21" fmla="*/ 317 h 482"/>
                  <a:gd name="T22" fmla="*/ 233 w 368"/>
                  <a:gd name="T23" fmla="*/ 220 h 482"/>
                  <a:gd name="T24" fmla="*/ 290 w 368"/>
                  <a:gd name="T25" fmla="*/ 180 h 482"/>
                  <a:gd name="T26" fmla="*/ 343 w 368"/>
                  <a:gd name="T27" fmla="*/ 122 h 482"/>
                  <a:gd name="T28" fmla="*/ 367 w 368"/>
                  <a:gd name="T29" fmla="*/ 43 h 482"/>
                  <a:gd name="T30" fmla="*/ 87 w 368"/>
                  <a:gd name="T31" fmla="*/ 169 h 482"/>
                  <a:gd name="T32" fmla="*/ 44 w 368"/>
                  <a:gd name="T33" fmla="*/ 126 h 482"/>
                  <a:gd name="T34" fmla="*/ 18 w 368"/>
                  <a:gd name="T35" fmla="*/ 69 h 482"/>
                  <a:gd name="T36" fmla="*/ 65 w 368"/>
                  <a:gd name="T37" fmla="*/ 36 h 482"/>
                  <a:gd name="T38" fmla="*/ 63 w 368"/>
                  <a:gd name="T39" fmla="*/ 65 h 482"/>
                  <a:gd name="T40" fmla="*/ 65 w 368"/>
                  <a:gd name="T41" fmla="*/ 92 h 482"/>
                  <a:gd name="T42" fmla="*/ 70 w 368"/>
                  <a:gd name="T43" fmla="*/ 113 h 482"/>
                  <a:gd name="T44" fmla="*/ 75 w 368"/>
                  <a:gd name="T45" fmla="*/ 132 h 482"/>
                  <a:gd name="T46" fmla="*/ 83 w 368"/>
                  <a:gd name="T47" fmla="*/ 152 h 482"/>
                  <a:gd name="T48" fmla="*/ 92 w 368"/>
                  <a:gd name="T49" fmla="*/ 170 h 482"/>
                  <a:gd name="T50" fmla="*/ 73 w 368"/>
                  <a:gd name="T51" fmla="*/ 456 h 482"/>
                  <a:gd name="T52" fmla="*/ 82 w 368"/>
                  <a:gd name="T53" fmla="*/ 354 h 482"/>
                  <a:gd name="T54" fmla="*/ 262 w 368"/>
                  <a:gd name="T55" fmla="*/ 331 h 482"/>
                  <a:gd name="T56" fmla="*/ 103 w 368"/>
                  <a:gd name="T57" fmla="*/ 337 h 482"/>
                  <a:gd name="T58" fmla="*/ 126 w 368"/>
                  <a:gd name="T59" fmla="*/ 331 h 482"/>
                  <a:gd name="T60" fmla="*/ 226 w 368"/>
                  <a:gd name="T61" fmla="*/ 311 h 482"/>
                  <a:gd name="T62" fmla="*/ 175 w 368"/>
                  <a:gd name="T63" fmla="*/ 231 h 482"/>
                  <a:gd name="T64" fmla="*/ 124 w 368"/>
                  <a:gd name="T65" fmla="*/ 190 h 482"/>
                  <a:gd name="T66" fmla="*/ 115 w 368"/>
                  <a:gd name="T67" fmla="*/ 179 h 482"/>
                  <a:gd name="T68" fmla="*/ 98 w 368"/>
                  <a:gd name="T69" fmla="*/ 150 h 482"/>
                  <a:gd name="T70" fmla="*/ 88 w 368"/>
                  <a:gd name="T71" fmla="*/ 127 h 482"/>
                  <a:gd name="T72" fmla="*/ 82 w 368"/>
                  <a:gd name="T73" fmla="*/ 101 h 482"/>
                  <a:gd name="T74" fmla="*/ 78 w 368"/>
                  <a:gd name="T75" fmla="*/ 76 h 482"/>
                  <a:gd name="T76" fmla="*/ 78 w 368"/>
                  <a:gd name="T77" fmla="*/ 50 h 482"/>
                  <a:gd name="T78" fmla="*/ 85 w 368"/>
                  <a:gd name="T79" fmla="*/ 14 h 482"/>
                  <a:gd name="T80" fmla="*/ 98 w 368"/>
                  <a:gd name="T81" fmla="*/ 68 h 482"/>
                  <a:gd name="T82" fmla="*/ 119 w 368"/>
                  <a:gd name="T83" fmla="*/ 118 h 482"/>
                  <a:gd name="T84" fmla="*/ 112 w 368"/>
                  <a:gd name="T85" fmla="*/ 68 h 482"/>
                  <a:gd name="T86" fmla="*/ 283 w 368"/>
                  <a:gd name="T87" fmla="*/ 14 h 482"/>
                  <a:gd name="T88" fmla="*/ 289 w 368"/>
                  <a:gd name="T89" fmla="*/ 50 h 482"/>
                  <a:gd name="T90" fmla="*/ 289 w 368"/>
                  <a:gd name="T91" fmla="*/ 76 h 482"/>
                  <a:gd name="T92" fmla="*/ 288 w 368"/>
                  <a:gd name="T93" fmla="*/ 90 h 482"/>
                  <a:gd name="T94" fmla="*/ 279 w 368"/>
                  <a:gd name="T95" fmla="*/ 125 h 482"/>
                  <a:gd name="T96" fmla="*/ 271 w 368"/>
                  <a:gd name="T97" fmla="*/ 149 h 482"/>
                  <a:gd name="T98" fmla="*/ 257 w 368"/>
                  <a:gd name="T99" fmla="*/ 171 h 482"/>
                  <a:gd name="T100" fmla="*/ 244 w 368"/>
                  <a:gd name="T101" fmla="*/ 190 h 482"/>
                  <a:gd name="T102" fmla="*/ 196 w 368"/>
                  <a:gd name="T103" fmla="*/ 230 h 482"/>
                  <a:gd name="T104" fmla="*/ 278 w 368"/>
                  <a:gd name="T105" fmla="*/ 164 h 482"/>
                  <a:gd name="T106" fmla="*/ 287 w 368"/>
                  <a:gd name="T107" fmla="*/ 145 h 482"/>
                  <a:gd name="T108" fmla="*/ 294 w 368"/>
                  <a:gd name="T109" fmla="*/ 126 h 482"/>
                  <a:gd name="T110" fmla="*/ 299 w 368"/>
                  <a:gd name="T111" fmla="*/ 107 h 482"/>
                  <a:gd name="T112" fmla="*/ 302 w 368"/>
                  <a:gd name="T113" fmla="*/ 84 h 482"/>
                  <a:gd name="T114" fmla="*/ 303 w 368"/>
                  <a:gd name="T115" fmla="*/ 50 h 482"/>
                  <a:gd name="T116" fmla="*/ 301 w 368"/>
                  <a:gd name="T117" fmla="*/ 35 h 482"/>
                  <a:gd name="T118" fmla="*/ 346 w 368"/>
                  <a:gd name="T119" fmla="*/ 78 h 482"/>
                  <a:gd name="T120" fmla="*/ 318 w 368"/>
                  <a:gd name="T121" fmla="*/ 135 h 482"/>
                  <a:gd name="T122" fmla="*/ 272 w 368"/>
                  <a:gd name="T123" fmla="*/ 175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8" h="482">
                    <a:moveTo>
                      <a:pt x="299" y="21"/>
                    </a:moveTo>
                    <a:lnTo>
                      <a:pt x="299" y="21"/>
                    </a:lnTo>
                    <a:lnTo>
                      <a:pt x="294" y="5"/>
                    </a:lnTo>
                    <a:lnTo>
                      <a:pt x="292" y="0"/>
                    </a:lnTo>
                    <a:lnTo>
                      <a:pt x="74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69" y="21"/>
                    </a:lnTo>
                    <a:lnTo>
                      <a:pt x="0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43"/>
                    </a:lnTo>
                    <a:lnTo>
                      <a:pt x="2" y="57"/>
                    </a:lnTo>
                    <a:lnTo>
                      <a:pt x="4" y="71"/>
                    </a:lnTo>
                    <a:lnTo>
                      <a:pt x="8" y="84"/>
                    </a:lnTo>
                    <a:lnTo>
                      <a:pt x="13" y="98"/>
                    </a:lnTo>
                    <a:lnTo>
                      <a:pt x="18" y="110"/>
                    </a:lnTo>
                    <a:lnTo>
                      <a:pt x="24" y="122"/>
                    </a:lnTo>
                    <a:lnTo>
                      <a:pt x="31" y="134"/>
                    </a:lnTo>
                    <a:lnTo>
                      <a:pt x="38" y="144"/>
                    </a:lnTo>
                    <a:lnTo>
                      <a:pt x="47" y="154"/>
                    </a:lnTo>
                    <a:lnTo>
                      <a:pt x="57" y="164"/>
                    </a:lnTo>
                    <a:lnTo>
                      <a:pt x="67" y="172"/>
                    </a:lnTo>
                    <a:lnTo>
                      <a:pt x="77" y="180"/>
                    </a:lnTo>
                    <a:lnTo>
                      <a:pt x="88" y="186"/>
                    </a:lnTo>
                    <a:lnTo>
                      <a:pt x="100" y="193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123" y="209"/>
                    </a:lnTo>
                    <a:lnTo>
                      <a:pt x="135" y="220"/>
                    </a:lnTo>
                    <a:lnTo>
                      <a:pt x="148" y="231"/>
                    </a:lnTo>
                    <a:lnTo>
                      <a:pt x="161" y="239"/>
                    </a:lnTo>
                    <a:lnTo>
                      <a:pt x="161" y="297"/>
                    </a:lnTo>
                    <a:lnTo>
                      <a:pt x="126" y="297"/>
                    </a:lnTo>
                    <a:lnTo>
                      <a:pt x="126" y="317"/>
                    </a:lnTo>
                    <a:lnTo>
                      <a:pt x="107" y="317"/>
                    </a:lnTo>
                    <a:lnTo>
                      <a:pt x="107" y="317"/>
                    </a:lnTo>
                    <a:lnTo>
                      <a:pt x="103" y="317"/>
                    </a:lnTo>
                    <a:lnTo>
                      <a:pt x="100" y="318"/>
                    </a:lnTo>
                    <a:lnTo>
                      <a:pt x="97" y="320"/>
                    </a:lnTo>
                    <a:lnTo>
                      <a:pt x="95" y="323"/>
                    </a:lnTo>
                    <a:lnTo>
                      <a:pt x="92" y="326"/>
                    </a:lnTo>
                    <a:lnTo>
                      <a:pt x="90" y="329"/>
                    </a:lnTo>
                    <a:lnTo>
                      <a:pt x="89" y="333"/>
                    </a:lnTo>
                    <a:lnTo>
                      <a:pt x="89" y="337"/>
                    </a:lnTo>
                    <a:lnTo>
                      <a:pt x="89" y="340"/>
                    </a:lnTo>
                    <a:lnTo>
                      <a:pt x="67" y="340"/>
                    </a:lnTo>
                    <a:lnTo>
                      <a:pt x="67" y="442"/>
                    </a:lnTo>
                    <a:lnTo>
                      <a:pt x="58" y="442"/>
                    </a:lnTo>
                    <a:lnTo>
                      <a:pt x="58" y="482"/>
                    </a:lnTo>
                    <a:lnTo>
                      <a:pt x="308" y="482"/>
                    </a:lnTo>
                    <a:lnTo>
                      <a:pt x="308" y="442"/>
                    </a:lnTo>
                    <a:lnTo>
                      <a:pt x="300" y="442"/>
                    </a:lnTo>
                    <a:lnTo>
                      <a:pt x="300" y="340"/>
                    </a:lnTo>
                    <a:lnTo>
                      <a:pt x="278" y="340"/>
                    </a:lnTo>
                    <a:lnTo>
                      <a:pt x="278" y="337"/>
                    </a:lnTo>
                    <a:lnTo>
                      <a:pt x="278" y="337"/>
                    </a:lnTo>
                    <a:lnTo>
                      <a:pt x="277" y="333"/>
                    </a:lnTo>
                    <a:lnTo>
                      <a:pt x="277" y="329"/>
                    </a:lnTo>
                    <a:lnTo>
                      <a:pt x="275" y="326"/>
                    </a:lnTo>
                    <a:lnTo>
                      <a:pt x="273" y="323"/>
                    </a:lnTo>
                    <a:lnTo>
                      <a:pt x="271" y="320"/>
                    </a:lnTo>
                    <a:lnTo>
                      <a:pt x="267" y="318"/>
                    </a:lnTo>
                    <a:lnTo>
                      <a:pt x="264" y="317"/>
                    </a:lnTo>
                    <a:lnTo>
                      <a:pt x="260" y="317"/>
                    </a:lnTo>
                    <a:lnTo>
                      <a:pt x="240" y="317"/>
                    </a:lnTo>
                    <a:lnTo>
                      <a:pt x="240" y="297"/>
                    </a:lnTo>
                    <a:lnTo>
                      <a:pt x="207" y="297"/>
                    </a:lnTo>
                    <a:lnTo>
                      <a:pt x="207" y="239"/>
                    </a:lnTo>
                    <a:lnTo>
                      <a:pt x="207" y="239"/>
                    </a:lnTo>
                    <a:lnTo>
                      <a:pt x="220" y="231"/>
                    </a:lnTo>
                    <a:lnTo>
                      <a:pt x="233" y="220"/>
                    </a:lnTo>
                    <a:lnTo>
                      <a:pt x="244" y="209"/>
                    </a:lnTo>
                    <a:lnTo>
                      <a:pt x="254" y="198"/>
                    </a:lnTo>
                    <a:lnTo>
                      <a:pt x="254" y="198"/>
                    </a:lnTo>
                    <a:lnTo>
                      <a:pt x="267" y="193"/>
                    </a:lnTo>
                    <a:lnTo>
                      <a:pt x="279" y="186"/>
                    </a:lnTo>
                    <a:lnTo>
                      <a:pt x="290" y="180"/>
                    </a:lnTo>
                    <a:lnTo>
                      <a:pt x="301" y="172"/>
                    </a:lnTo>
                    <a:lnTo>
                      <a:pt x="311" y="164"/>
                    </a:lnTo>
                    <a:lnTo>
                      <a:pt x="319" y="154"/>
                    </a:lnTo>
                    <a:lnTo>
                      <a:pt x="328" y="144"/>
                    </a:lnTo>
                    <a:lnTo>
                      <a:pt x="337" y="134"/>
                    </a:lnTo>
                    <a:lnTo>
                      <a:pt x="343" y="122"/>
                    </a:lnTo>
                    <a:lnTo>
                      <a:pt x="350" y="110"/>
                    </a:lnTo>
                    <a:lnTo>
                      <a:pt x="355" y="98"/>
                    </a:lnTo>
                    <a:lnTo>
                      <a:pt x="359" y="84"/>
                    </a:lnTo>
                    <a:lnTo>
                      <a:pt x="362" y="71"/>
                    </a:lnTo>
                    <a:lnTo>
                      <a:pt x="366" y="57"/>
                    </a:lnTo>
                    <a:lnTo>
                      <a:pt x="367" y="43"/>
                    </a:lnTo>
                    <a:lnTo>
                      <a:pt x="368" y="29"/>
                    </a:lnTo>
                    <a:lnTo>
                      <a:pt x="368" y="21"/>
                    </a:lnTo>
                    <a:lnTo>
                      <a:pt x="299" y="21"/>
                    </a:lnTo>
                    <a:close/>
                    <a:moveTo>
                      <a:pt x="96" y="175"/>
                    </a:moveTo>
                    <a:lnTo>
                      <a:pt x="96" y="175"/>
                    </a:lnTo>
                    <a:lnTo>
                      <a:pt x="87" y="169"/>
                    </a:lnTo>
                    <a:lnTo>
                      <a:pt x="78" y="164"/>
                    </a:lnTo>
                    <a:lnTo>
                      <a:pt x="71" y="157"/>
                    </a:lnTo>
                    <a:lnTo>
                      <a:pt x="63" y="150"/>
                    </a:lnTo>
                    <a:lnTo>
                      <a:pt x="56" y="143"/>
                    </a:lnTo>
                    <a:lnTo>
                      <a:pt x="49" y="135"/>
                    </a:lnTo>
                    <a:lnTo>
                      <a:pt x="44" y="126"/>
                    </a:lnTo>
                    <a:lnTo>
                      <a:pt x="37" y="117"/>
                    </a:lnTo>
                    <a:lnTo>
                      <a:pt x="33" y="109"/>
                    </a:lnTo>
                    <a:lnTo>
                      <a:pt x="29" y="99"/>
                    </a:lnTo>
                    <a:lnTo>
                      <a:pt x="24" y="89"/>
                    </a:lnTo>
                    <a:lnTo>
                      <a:pt x="21" y="78"/>
                    </a:lnTo>
                    <a:lnTo>
                      <a:pt x="18" y="69"/>
                    </a:lnTo>
                    <a:lnTo>
                      <a:pt x="16" y="58"/>
                    </a:lnTo>
                    <a:lnTo>
                      <a:pt x="15" y="47"/>
                    </a:lnTo>
                    <a:lnTo>
                      <a:pt x="1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6"/>
                    </a:lnTo>
                    <a:lnTo>
                      <a:pt x="65" y="36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63" y="65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92"/>
                    </a:lnTo>
                    <a:lnTo>
                      <a:pt x="65" y="92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70" y="113"/>
                    </a:lnTo>
                    <a:lnTo>
                      <a:pt x="70" y="113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3" y="126"/>
                    </a:lnTo>
                    <a:lnTo>
                      <a:pt x="73" y="126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3" y="152"/>
                    </a:lnTo>
                    <a:lnTo>
                      <a:pt x="83" y="152"/>
                    </a:lnTo>
                    <a:lnTo>
                      <a:pt x="86" y="157"/>
                    </a:lnTo>
                    <a:lnTo>
                      <a:pt x="86" y="157"/>
                    </a:lnTo>
                    <a:lnTo>
                      <a:pt x="89" y="164"/>
                    </a:lnTo>
                    <a:lnTo>
                      <a:pt x="89" y="164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6" y="175"/>
                    </a:lnTo>
                    <a:lnTo>
                      <a:pt x="96" y="175"/>
                    </a:lnTo>
                    <a:close/>
                    <a:moveTo>
                      <a:pt x="294" y="468"/>
                    </a:moveTo>
                    <a:lnTo>
                      <a:pt x="73" y="468"/>
                    </a:lnTo>
                    <a:lnTo>
                      <a:pt x="73" y="456"/>
                    </a:lnTo>
                    <a:lnTo>
                      <a:pt x="294" y="456"/>
                    </a:lnTo>
                    <a:lnTo>
                      <a:pt x="294" y="468"/>
                    </a:lnTo>
                    <a:close/>
                    <a:moveTo>
                      <a:pt x="286" y="354"/>
                    </a:moveTo>
                    <a:lnTo>
                      <a:pt x="286" y="442"/>
                    </a:lnTo>
                    <a:lnTo>
                      <a:pt x="82" y="442"/>
                    </a:lnTo>
                    <a:lnTo>
                      <a:pt x="82" y="354"/>
                    </a:lnTo>
                    <a:lnTo>
                      <a:pt x="89" y="354"/>
                    </a:lnTo>
                    <a:lnTo>
                      <a:pt x="278" y="354"/>
                    </a:lnTo>
                    <a:lnTo>
                      <a:pt x="286" y="354"/>
                    </a:lnTo>
                    <a:close/>
                    <a:moveTo>
                      <a:pt x="260" y="331"/>
                    </a:moveTo>
                    <a:lnTo>
                      <a:pt x="260" y="331"/>
                    </a:lnTo>
                    <a:lnTo>
                      <a:pt x="262" y="331"/>
                    </a:lnTo>
                    <a:lnTo>
                      <a:pt x="263" y="333"/>
                    </a:lnTo>
                    <a:lnTo>
                      <a:pt x="263" y="334"/>
                    </a:lnTo>
                    <a:lnTo>
                      <a:pt x="264" y="337"/>
                    </a:lnTo>
                    <a:lnTo>
                      <a:pt x="264" y="340"/>
                    </a:lnTo>
                    <a:lnTo>
                      <a:pt x="103" y="340"/>
                    </a:lnTo>
                    <a:lnTo>
                      <a:pt x="103" y="337"/>
                    </a:lnTo>
                    <a:lnTo>
                      <a:pt x="103" y="337"/>
                    </a:lnTo>
                    <a:lnTo>
                      <a:pt x="103" y="334"/>
                    </a:lnTo>
                    <a:lnTo>
                      <a:pt x="104" y="333"/>
                    </a:lnTo>
                    <a:lnTo>
                      <a:pt x="105" y="331"/>
                    </a:lnTo>
                    <a:lnTo>
                      <a:pt x="107" y="331"/>
                    </a:lnTo>
                    <a:lnTo>
                      <a:pt x="126" y="331"/>
                    </a:lnTo>
                    <a:lnTo>
                      <a:pt x="240" y="331"/>
                    </a:lnTo>
                    <a:lnTo>
                      <a:pt x="260" y="331"/>
                    </a:lnTo>
                    <a:close/>
                    <a:moveTo>
                      <a:pt x="226" y="317"/>
                    </a:moveTo>
                    <a:lnTo>
                      <a:pt x="141" y="317"/>
                    </a:lnTo>
                    <a:lnTo>
                      <a:pt x="141" y="311"/>
                    </a:lnTo>
                    <a:lnTo>
                      <a:pt x="226" y="311"/>
                    </a:lnTo>
                    <a:lnTo>
                      <a:pt x="226" y="317"/>
                    </a:lnTo>
                    <a:close/>
                    <a:moveTo>
                      <a:pt x="196" y="230"/>
                    </a:moveTo>
                    <a:lnTo>
                      <a:pt x="193" y="231"/>
                    </a:lnTo>
                    <a:lnTo>
                      <a:pt x="193" y="297"/>
                    </a:lnTo>
                    <a:lnTo>
                      <a:pt x="175" y="297"/>
                    </a:lnTo>
                    <a:lnTo>
                      <a:pt x="175" y="231"/>
                    </a:lnTo>
                    <a:lnTo>
                      <a:pt x="171" y="230"/>
                    </a:lnTo>
                    <a:lnTo>
                      <a:pt x="171" y="230"/>
                    </a:lnTo>
                    <a:lnTo>
                      <a:pt x="158" y="221"/>
                    </a:lnTo>
                    <a:lnTo>
                      <a:pt x="145" y="211"/>
                    </a:lnTo>
                    <a:lnTo>
                      <a:pt x="135" y="20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5" y="179"/>
                    </a:lnTo>
                    <a:lnTo>
                      <a:pt x="115" y="179"/>
                    </a:lnTo>
                    <a:lnTo>
                      <a:pt x="110" y="171"/>
                    </a:lnTo>
                    <a:lnTo>
                      <a:pt x="110" y="171"/>
                    </a:lnTo>
                    <a:lnTo>
                      <a:pt x="109" y="169"/>
                    </a:lnTo>
                    <a:lnTo>
                      <a:pt x="109" y="169"/>
                    </a:lnTo>
                    <a:lnTo>
                      <a:pt x="103" y="159"/>
                    </a:lnTo>
                    <a:lnTo>
                      <a:pt x="98" y="150"/>
                    </a:lnTo>
                    <a:lnTo>
                      <a:pt x="98" y="150"/>
                    </a:lnTo>
                    <a:lnTo>
                      <a:pt x="97" y="149"/>
                    </a:lnTo>
                    <a:lnTo>
                      <a:pt x="97" y="149"/>
                    </a:lnTo>
                    <a:lnTo>
                      <a:pt x="92" y="138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5" y="114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2" y="101"/>
                    </a:lnTo>
                    <a:lnTo>
                      <a:pt x="82" y="101"/>
                    </a:lnTo>
                    <a:lnTo>
                      <a:pt x="80" y="90"/>
                    </a:lnTo>
                    <a:lnTo>
                      <a:pt x="78" y="80"/>
                    </a:lnTo>
                    <a:lnTo>
                      <a:pt x="78" y="80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27"/>
                    </a:lnTo>
                    <a:lnTo>
                      <a:pt x="85" y="14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2" y="27"/>
                    </a:lnTo>
                    <a:lnTo>
                      <a:pt x="100" y="41"/>
                    </a:lnTo>
                    <a:lnTo>
                      <a:pt x="98" y="5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82"/>
                    </a:lnTo>
                    <a:lnTo>
                      <a:pt x="100" y="96"/>
                    </a:lnTo>
                    <a:lnTo>
                      <a:pt x="102" y="110"/>
                    </a:lnTo>
                    <a:lnTo>
                      <a:pt x="105" y="123"/>
                    </a:lnTo>
                    <a:lnTo>
                      <a:pt x="119" y="118"/>
                    </a:lnTo>
                    <a:lnTo>
                      <a:pt x="119" y="118"/>
                    </a:lnTo>
                    <a:lnTo>
                      <a:pt x="116" y="107"/>
                    </a:lnTo>
                    <a:lnTo>
                      <a:pt x="114" y="94"/>
                    </a:lnTo>
                    <a:lnTo>
                      <a:pt x="112" y="81"/>
                    </a:lnTo>
                    <a:lnTo>
                      <a:pt x="112" y="68"/>
                    </a:lnTo>
                    <a:lnTo>
                      <a:pt x="112" y="68"/>
                    </a:lnTo>
                    <a:lnTo>
                      <a:pt x="112" y="55"/>
                    </a:lnTo>
                    <a:lnTo>
                      <a:pt x="114" y="41"/>
                    </a:lnTo>
                    <a:lnTo>
                      <a:pt x="116" y="27"/>
                    </a:lnTo>
                    <a:lnTo>
                      <a:pt x="119" y="14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5" y="27"/>
                    </a:lnTo>
                    <a:lnTo>
                      <a:pt x="287" y="38"/>
                    </a:lnTo>
                    <a:lnTo>
                      <a:pt x="287" y="38"/>
                    </a:lnTo>
                    <a:lnTo>
                      <a:pt x="288" y="41"/>
                    </a:lnTo>
                    <a:lnTo>
                      <a:pt x="288" y="41"/>
                    </a:lnTo>
                    <a:lnTo>
                      <a:pt x="289" y="50"/>
                    </a:lnTo>
                    <a:lnTo>
                      <a:pt x="289" y="50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9" y="76"/>
                    </a:lnTo>
                    <a:lnTo>
                      <a:pt x="289" y="76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3" y="114"/>
                    </a:lnTo>
                    <a:lnTo>
                      <a:pt x="279" y="125"/>
                    </a:lnTo>
                    <a:lnTo>
                      <a:pt x="279" y="125"/>
                    </a:lnTo>
                    <a:lnTo>
                      <a:pt x="278" y="127"/>
                    </a:lnTo>
                    <a:lnTo>
                      <a:pt x="278" y="127"/>
                    </a:lnTo>
                    <a:lnTo>
                      <a:pt x="275" y="138"/>
                    </a:lnTo>
                    <a:lnTo>
                      <a:pt x="271" y="149"/>
                    </a:lnTo>
                    <a:lnTo>
                      <a:pt x="271" y="149"/>
                    </a:lnTo>
                    <a:lnTo>
                      <a:pt x="270" y="150"/>
                    </a:lnTo>
                    <a:lnTo>
                      <a:pt x="270" y="150"/>
                    </a:lnTo>
                    <a:lnTo>
                      <a:pt x="264" y="159"/>
                    </a:lnTo>
                    <a:lnTo>
                      <a:pt x="259" y="169"/>
                    </a:lnTo>
                    <a:lnTo>
                      <a:pt x="259" y="169"/>
                    </a:lnTo>
                    <a:lnTo>
                      <a:pt x="257" y="171"/>
                    </a:lnTo>
                    <a:lnTo>
                      <a:pt x="257" y="171"/>
                    </a:lnTo>
                    <a:lnTo>
                      <a:pt x="251" y="179"/>
                    </a:lnTo>
                    <a:lnTo>
                      <a:pt x="251" y="179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4" y="190"/>
                    </a:lnTo>
                    <a:lnTo>
                      <a:pt x="243" y="190"/>
                    </a:lnTo>
                    <a:lnTo>
                      <a:pt x="243" y="190"/>
                    </a:lnTo>
                    <a:lnTo>
                      <a:pt x="233" y="202"/>
                    </a:lnTo>
                    <a:lnTo>
                      <a:pt x="221" y="211"/>
                    </a:lnTo>
                    <a:lnTo>
                      <a:pt x="209" y="221"/>
                    </a:lnTo>
                    <a:lnTo>
                      <a:pt x="196" y="230"/>
                    </a:lnTo>
                    <a:lnTo>
                      <a:pt x="196" y="230"/>
                    </a:lnTo>
                    <a:close/>
                    <a:moveTo>
                      <a:pt x="272" y="175"/>
                    </a:moveTo>
                    <a:lnTo>
                      <a:pt x="272" y="175"/>
                    </a:lnTo>
                    <a:lnTo>
                      <a:pt x="274" y="170"/>
                    </a:lnTo>
                    <a:lnTo>
                      <a:pt x="274" y="170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81" y="157"/>
                    </a:lnTo>
                    <a:lnTo>
                      <a:pt x="281" y="157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7" y="145"/>
                    </a:lnTo>
                    <a:lnTo>
                      <a:pt x="287" y="145"/>
                    </a:lnTo>
                    <a:lnTo>
                      <a:pt x="289" y="139"/>
                    </a:lnTo>
                    <a:lnTo>
                      <a:pt x="289" y="139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296" y="119"/>
                    </a:lnTo>
                    <a:lnTo>
                      <a:pt x="296" y="119"/>
                    </a:lnTo>
                    <a:lnTo>
                      <a:pt x="298" y="113"/>
                    </a:lnTo>
                    <a:lnTo>
                      <a:pt x="298" y="113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301" y="99"/>
                    </a:lnTo>
                    <a:lnTo>
                      <a:pt x="301" y="99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2" y="84"/>
                    </a:lnTo>
                    <a:lnTo>
                      <a:pt x="302" y="84"/>
                    </a:lnTo>
                    <a:lnTo>
                      <a:pt x="303" y="80"/>
                    </a:lnTo>
                    <a:lnTo>
                      <a:pt x="303" y="80"/>
                    </a:lnTo>
                    <a:lnTo>
                      <a:pt x="303" y="65"/>
                    </a:lnTo>
                    <a:lnTo>
                      <a:pt x="303" y="65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1" y="36"/>
                    </a:lnTo>
                    <a:lnTo>
                      <a:pt x="301" y="36"/>
                    </a:lnTo>
                    <a:lnTo>
                      <a:pt x="301" y="35"/>
                    </a:lnTo>
                    <a:lnTo>
                      <a:pt x="354" y="35"/>
                    </a:lnTo>
                    <a:lnTo>
                      <a:pt x="354" y="35"/>
                    </a:lnTo>
                    <a:lnTo>
                      <a:pt x="353" y="47"/>
                    </a:lnTo>
                    <a:lnTo>
                      <a:pt x="351" y="58"/>
                    </a:lnTo>
                    <a:lnTo>
                      <a:pt x="348" y="69"/>
                    </a:lnTo>
                    <a:lnTo>
                      <a:pt x="346" y="78"/>
                    </a:lnTo>
                    <a:lnTo>
                      <a:pt x="343" y="89"/>
                    </a:lnTo>
                    <a:lnTo>
                      <a:pt x="339" y="99"/>
                    </a:lnTo>
                    <a:lnTo>
                      <a:pt x="334" y="109"/>
                    </a:lnTo>
                    <a:lnTo>
                      <a:pt x="329" y="117"/>
                    </a:lnTo>
                    <a:lnTo>
                      <a:pt x="324" y="126"/>
                    </a:lnTo>
                    <a:lnTo>
                      <a:pt x="318" y="135"/>
                    </a:lnTo>
                    <a:lnTo>
                      <a:pt x="311" y="143"/>
                    </a:lnTo>
                    <a:lnTo>
                      <a:pt x="304" y="150"/>
                    </a:lnTo>
                    <a:lnTo>
                      <a:pt x="297" y="157"/>
                    </a:lnTo>
                    <a:lnTo>
                      <a:pt x="289" y="164"/>
                    </a:lnTo>
                    <a:lnTo>
                      <a:pt x="280" y="169"/>
                    </a:lnTo>
                    <a:lnTo>
                      <a:pt x="272" y="175"/>
                    </a:lnTo>
                    <a:lnTo>
                      <a:pt x="272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9"/>
              <p:cNvSpPr>
                <a:spLocks noEditPoints="1"/>
              </p:cNvSpPr>
              <p:nvPr/>
            </p:nvSpPr>
            <p:spPr bwMode="auto">
              <a:xfrm>
                <a:off x="6534150" y="2414588"/>
                <a:ext cx="288925" cy="106363"/>
              </a:xfrm>
              <a:custGeom>
                <a:avLst/>
                <a:gdLst>
                  <a:gd name="T0" fmla="*/ 182 w 182"/>
                  <a:gd name="T1" fmla="*/ 0 h 67"/>
                  <a:gd name="T2" fmla="*/ 0 w 182"/>
                  <a:gd name="T3" fmla="*/ 0 h 67"/>
                  <a:gd name="T4" fmla="*/ 0 w 182"/>
                  <a:gd name="T5" fmla="*/ 67 h 67"/>
                  <a:gd name="T6" fmla="*/ 182 w 182"/>
                  <a:gd name="T7" fmla="*/ 67 h 67"/>
                  <a:gd name="T8" fmla="*/ 182 w 182"/>
                  <a:gd name="T9" fmla="*/ 0 h 67"/>
                  <a:gd name="T10" fmla="*/ 168 w 182"/>
                  <a:gd name="T11" fmla="*/ 51 h 67"/>
                  <a:gd name="T12" fmla="*/ 15 w 182"/>
                  <a:gd name="T13" fmla="*/ 51 h 67"/>
                  <a:gd name="T14" fmla="*/ 15 w 182"/>
                  <a:gd name="T15" fmla="*/ 15 h 67"/>
                  <a:gd name="T16" fmla="*/ 168 w 182"/>
                  <a:gd name="T17" fmla="*/ 15 h 67"/>
                  <a:gd name="T18" fmla="*/ 168 w 182"/>
                  <a:gd name="T1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67">
                    <a:moveTo>
                      <a:pt x="182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182" y="67"/>
                    </a:lnTo>
                    <a:lnTo>
                      <a:pt x="182" y="0"/>
                    </a:lnTo>
                    <a:close/>
                    <a:moveTo>
                      <a:pt x="168" y="51"/>
                    </a:moveTo>
                    <a:lnTo>
                      <a:pt x="15" y="51"/>
                    </a:lnTo>
                    <a:lnTo>
                      <a:pt x="15" y="15"/>
                    </a:lnTo>
                    <a:lnTo>
                      <a:pt x="168" y="15"/>
                    </a:lnTo>
                    <a:lnTo>
                      <a:pt x="16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456871" y="4687006"/>
              <a:ext cx="544666" cy="619881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18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835448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452</Words>
  <Application>Microsoft Office PowerPoint</Application>
  <PresentationFormat>와이드스크린</PresentationFormat>
  <Paragraphs>44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Calibri</vt:lpstr>
      <vt:lpstr>Tahoma</vt:lpstr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경한</dc:creator>
  <cp:lastModifiedBy>김 경한</cp:lastModifiedBy>
  <cp:revision>10</cp:revision>
  <dcterms:created xsi:type="dcterms:W3CDTF">2019-12-15T16:47:06Z</dcterms:created>
  <dcterms:modified xsi:type="dcterms:W3CDTF">2019-12-15T17:18:12Z</dcterms:modified>
</cp:coreProperties>
</file>